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Friend 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Hailey   Hutchinson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343400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endParaRPr lang="en-US" sz="3600" b="1" dirty="0" smtClean="0">
              <a:solidFill>
                <a:srgbClr val="00B0F0"/>
              </a:solidFill>
            </a:endParaRPr>
          </a:p>
          <a:p>
            <a:pPr lvl="1"/>
            <a:r>
              <a:rPr lang="en-US" sz="3200" dirty="0" smtClean="0"/>
              <a:t>Written by </a:t>
            </a:r>
            <a:r>
              <a:rPr lang="en-US" sz="3200" dirty="0" err="1" smtClean="0"/>
              <a:t>Zalaa</a:t>
            </a:r>
            <a:r>
              <a:rPr lang="en-US" sz="3200" dirty="0" smtClean="0"/>
              <a:t> </a:t>
            </a:r>
            <a:r>
              <a:rPr lang="en-US" sz="3200" dirty="0" err="1"/>
              <a:t>A</a:t>
            </a:r>
            <a:r>
              <a:rPr lang="en-US" sz="3200" dirty="0" err="1" smtClean="0"/>
              <a:t>fzal</a:t>
            </a:r>
            <a:endParaRPr lang="en-US" sz="3200" dirty="0" smtClean="0"/>
          </a:p>
        </p:txBody>
      </p:sp>
      <p:pic>
        <p:nvPicPr>
          <p:cNvPr id="5126" name="Picture 6" descr="http://www.thechildrensartcafe.com/images/BJ-23%20BFF%20-Tex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514600"/>
            <a:ext cx="319657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kveller.com/blog/wp-content/uploads/2012/04/bff-neckl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62400"/>
            <a:ext cx="2348593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ewbeetle.org/forums/attachments/questions-issues-concerns-problems-new-beetle/60010d1249182177-volkswagen-new-beetle-1-8-turbo-gls-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8400"/>
            <a:ext cx="5181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car, she would be a Bug because she is pretty funny.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my best friend were a soft </a:t>
            </a:r>
            <a:r>
              <a:rPr lang="en-US" b="1" dirty="0" smtClean="0"/>
              <a:t>drink, she </a:t>
            </a:r>
            <a:r>
              <a:rPr lang="en-US" b="1" dirty="0" smtClean="0"/>
              <a:t>would be a </a:t>
            </a:r>
            <a:r>
              <a:rPr lang="en-US" b="1" dirty="0" smtClean="0"/>
              <a:t>Sprite, </a:t>
            </a:r>
            <a:r>
              <a:rPr lang="en-US" b="1" dirty="0" smtClean="0"/>
              <a:t>because she is shiny cute and sparkly.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www.cvcoffee.com/prod_images_blowup/sprite-1_4d0847c2398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14600"/>
            <a:ext cx="2362200" cy="362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zoo </a:t>
            </a:r>
            <a:r>
              <a:rPr lang="en-US" b="1" dirty="0" smtClean="0"/>
              <a:t>animal </a:t>
            </a:r>
            <a:r>
              <a:rPr lang="en-US" b="1" dirty="0" smtClean="0"/>
              <a:t>she would be a </a:t>
            </a:r>
            <a:r>
              <a:rPr lang="en-US" b="1" dirty="0" smtClean="0"/>
              <a:t>giraffe, </a:t>
            </a:r>
            <a:r>
              <a:rPr lang="en-US" b="1" dirty="0" smtClean="0"/>
              <a:t>because she is tall and cute.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http://www.giraffes.org/giraffe-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67000"/>
            <a:ext cx="3474317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ringtone, she would be </a:t>
            </a:r>
            <a:r>
              <a:rPr lang="en-US" b="1" dirty="0"/>
              <a:t> </a:t>
            </a:r>
            <a:r>
              <a:rPr lang="en-US" b="1" dirty="0" smtClean="0"/>
              <a:t>“Jar </a:t>
            </a:r>
            <a:r>
              <a:rPr lang="en-US" b="1" dirty="0" smtClean="0"/>
              <a:t>of </a:t>
            </a:r>
            <a:r>
              <a:rPr lang="en-US" b="1" dirty="0" smtClean="0"/>
              <a:t>Hearts,” </a:t>
            </a:r>
            <a:r>
              <a:rPr lang="en-US" b="1" dirty="0" smtClean="0"/>
              <a:t>because she is kind.</a:t>
            </a:r>
            <a:endParaRPr lang="en-US" b="1" dirty="0"/>
          </a:p>
        </p:txBody>
      </p:sp>
      <p:pic>
        <p:nvPicPr>
          <p:cNvPr id="3074" name="Picture 2" descr="http://wallpapersdesktop.info/wp-content/uploads/2012/02/red-roses-heart-wallpapers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3276600"/>
            <a:ext cx="429260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candy, she would be a Hershey </a:t>
            </a:r>
            <a:r>
              <a:rPr lang="en-US" b="1" dirty="0" smtClean="0"/>
              <a:t>bar, because she is sweet.</a:t>
            </a:r>
            <a:endParaRPr lang="en-US" b="1" dirty="0"/>
          </a:p>
        </p:txBody>
      </p:sp>
      <p:sp>
        <p:nvSpPr>
          <p:cNvPr id="3" name="AutoShape 2" descr="data:image/jpeg;base64,/9j/4AAQSkZJRgABAQAAAQABAAD/2wBDAAkGBwgHBgkIBwgKCgkLDRYPDQwMDRsUFRAWIB0iIiAdHx8kKDQsJCYxJx8fLT0tMTU3Ojo6Iys/RD84QzQ5Ojf/2wBDAQoKCg0MDRoPDxo3JR8lNzc3Nzc3Nzc3Nzc3Nzc3Nzc3Nzc3Nzc3Nzc3Nzc3Nzc3Nzc3Nzc3Nzc3Nzc3Nzc3Nzf/wAARCAB6ANQDASIAAhEBAxEB/8QAHAAAAgIDAQEAAAAAAAAAAAAABgcABQMECAEC/8QAWhAAAQIEAgQEDgwJCgYDAAAAAQIDAAQFEQYhBxIxQRNRYdIUFhciNlRVcXKSlLGysxUyM3N0dYGRk6HB0yQ1QlJTVoSV0SMlJjQ3REViguFjZYOiwvBko8P/xAAZAQADAQEBAAAAAAAAAAAAAAAAAQIDBAX/xAAmEQACAgEEAgEEAwAAAAAAAAAAAQIREgMTIVExQTIEIiNDYXGB/9oADAMBAAIRAxEAPwBr1+dqMoEmmtsLVa6g6k5jkIMCWIMYYmpUqy6mQkVKcd1QFJXbV1Sb7eMCCDFFaRSp1lLx61TCnMhfNJ3fPb5YDNItelqOhpD9PcWnhUjVQ51t1IKsr96FK64LhWSs1eqXirdIU35W3OdHnVKxZ2jS/onOdAocd0+/4qd8cROnyQ7ku+OIxykdeEOgr6pWLe0qX9E5zo8OkrF1spOlA8rLh/8AOBTp8kO5LvjiPenuR7kueOIMpBhDoKOqRjHtWkeTufeROqRjHtWkeTufeQLdPcj3Jc8cROnuR7kueOILkPGHSCnqkYx7WpHk7v3kTqkYx7WpPk7v3kC3T5I9yXPHETp8ku5Ln0gguQYw6CnqkYx7VpHk7n3kTqkYx7WpI/ZnPvIFunyS7kr8cROnyS7kr8cQXIWEOgp6pGMu16R5M795E6o+Mu16R5M795At0+SXclfjiPOnyT7kr8cQXMMIdBV1R8ZdrUjyZz7yJ1RsZdrUjyZ37yBXp9k+5C/HETp9k+5C/HEFzDCHQVdUbGXa9I8md+8idUbGXa9I8md+8gV6fZTuQvxxE6fZTuQr6QQZTDCHQVdUbGXa9I8ld+8idUbGf6CkeSufeQK9Pkr3IV9II86fJXuQr6QQZSDbh0FXVFxp+hpHkrn3kTqi40OxmkeSufeQK9Psr3IV9IInT7LdyD9IIeUxbcOgq6omNf0VI8kc+8idUTGv6KkeSOfeQK9Pst3HP0gidP0v3IPjiDKYbcOgypuPMYzVQl2HUUsIdcCDqSqwczuu4fNBfKz+JVTIRMvSoQnNYQx1x4gM8iYVVGxsxNVeSl0UvUU8+lsK19hJsIZczX0SlPlVJb4FUzL8OhIzKbmxuTvz88XBtrk59aKTVByhRKEknMiJHjdw2jwREizIDseSaJhbkwtA/Bqe8tKt5O4d4beUhPFAFpvSBKyqvzptHqIYuNfaTgv/AIY95xC803/1OT5JtPqITKh8kVmCcGUWs4blZ+fYdVMOLcCil9aQQlZAyB4hFDNUGQb0jIoaG19AF5tBRwh1rKaCj123aYPtGXYXJe+PetVApPf2yNfCWfUiF6NItts28bYNotGw2/PyDDqJhC2wCp9agApQByJ4jH3g3BdDq+HJSenmHVPu62spL6kg2UQMgeSL3Sb2GzfvjXrBGTRt2G0/vL9MwexW8LMHU6wzulXz+0r/AIwJYWwzSKpievSEyy4qWkllLAS6pJTZakm5vc7ImLsWV6n4oqErJ1Ety7S0hDfAtkAFCScym+08cbeiZ5yYrdZmHlazrraXFq2XUVqJPzmD2OpKLYQq0cYauLS0wP2lf8YqcS6OJBumuzNFU81MMIUvglrKw6ACdUX2HiP1Z5WmkWuT1Cl6c/Iv8GFvkO3SFBSQL2zgtUoLa1gBqlNwOQw/JKbVMSeB8M9M067wq1NyUuEqdUn2yiq9kg7thJO4d/JmtYIw021wfsSyoWtrrKir57xRaGgOluaVaxM1me82iM2Iq3PS+kKi06XmFollanCtg9a5rlQNxvtq5QkOTbdA/j7BkrRpQVKlFSZYLSh5hZKtUk2CgTna+Vot8L4HoNSw9ITs5LvKfeZCnCmYWkEnkBygh0gNh3BdUCgDqshQ5CFpI80ZMDdiNL94EFcicm42LumYcp0xpCnKI824ZFoL1UhxWsLJSR1205kxuaQsJ0mg0RmaprTiHlTSWypbyljVKVk5E8aRG1QyDpeqBHE76CYstMHYzL/Dkerchei7eSR80PAeH56jSM1MSz/CvsIWsiZWMykE7DG2dHGG8z0PM7/7yv8AjF3hfsapfwRr0RCvqeNcRM1SeYbqFm25l1tCeBRkkKIG7iEN8ImKbkXuEcGUKsURE3NMPF7hXG1ar6gOtWQNnJaA+tUdmTxi7SGEr4DotttAKiTqL1Tt7ytsHmiObL1In2HF3U3Na3KAtIPnCo08QyWvpVo6ggar6UL7+oFE/UBANNqTTPvEmBqJIMSgk2Xg/MTjTIvMKV1pV12R/wAt41cYYKpkkmnS1FYdE7OzQaSVvKUEpsSTY7ha8FWI3A7ifC8jYnXmXn9n6No86MM/NJf0kUqRUk/gsi8/Y7lL60fUn64CVJ8M16Zo3ocsyjo1Ls48BdS1rKUk8iQbAd+8aGItG0gZJ1+hF5mZbSVBlbhWl2w2Z5g8RvF1pDq83RsPh6nO8DMOPpbS5qhWqLEnIi263ymLqiTa56jSM4vNb7CHFHcSUgmH/AspfIRmFiDiejKGaVTrNr8qhD7qFPamZGSNk8I3JL1SrZktHWnkIKgeQwjaa0ljHMmy2AlDdYShIGwAPWHmh9zRvTWbH+4PG/8AqRCj7L1fQZNi7aDYjrRviRGR/JI8ERIoxBbGvtJz4se84hcabVgtMI3iaaPzsH+EMjGvtZz4re84hX6Z13mkt/muS6vnZc/hCfgqHyRdaMuwyT98e9aqBOf/ALY2/hLPqRBXoz7DJM/8R71iot10ClOVYVRck2qfSpKg/ncECw32yAtCrgpNRbKjSb2GzfvjXrEx96Nuwyn/AOv01R8aTB/Q2bt+e16xMZNHGWD5HdcuemYPYfrFljzsxqvviPVpgg0P/jOqfB2/SMG1QwhQajOOzc5IJcmHiFLXwzguQANyssgNkCujlluWxdiOXYQEMsrU22kEnVSlxQAzhVyaZKUGfWmTWVI0xCRcqdWAOXVtDAT1kslKhazYB+aNWpUin1UsKqEsl4yyw40FKI1VCxvkc9g2xW47qE5T8NzTklLrdW4ktrcRsZSoEFZ71/nMMyu0olBoaWk4enG79cmZBI4gW028xjDpFbepmJaTiEMF1hkpSuxsApJJAJ3Xubd6BzR7XW6DWS3MFKZOcCW3FH8hQvqHvZkHv8kOCoyMvUpB6Um0cIy8jVUm/wBYO4jaDAuUXL7J2xZ13SE1VqJOU4011lcw2UBfChQTmNuXJBxgfsQpXvAhPYho0zQqo7JTIJA65pzc4jce/wAY44cOB+xClcfQ4hLyPUSUOAOw9/a3UP8Ar+imLbS8AcMS9+3keg5BJLYepctWHKuzK6s+7ra73CLN72ByJtn3oHNLfYux8Nb9FcHomLuaYRYVzwzSvgbXoiEfWc61Ufhj3pmHfhS4wxScs+g2sv8ASI0pjA+HH3nph2m3dcUpa1cO6LqJuTbW44bVocZKMnYIaH3gipVRi/ujDavlSpQ/8oMKlIB7G9EnFA2alZm1tgI1E+ZwwvtHL4lcaJZFwl5LzKfkzH1JhwltJdS4RdaQQDyHb5h80CFqcS/sVOlqaUcQSbSFqQpmVvdJII1lHePBjS0Yr/piyVrUSqXdAJNych/CNfSHMGYxfPXzDOoyDx2SD5yYqKPUHKRVZWosp11y69bVv7YWII+UExN8myj9g2NJkg9PYWcMugrXLOofKRtKRcKt3gb/ACQP0TSNI02jyMi7T5papdhDRWhSLKKQBcXPJDEkZtifkmpqVcDjDyQpJ4+Qj6rQosf4YFBnhNSaAmnTKrIA2NL3o728fKN2dPsy06f2yKqkviYxlIzSUlKXqqhzVO0BTt/th7pXwlCkXN6qW6frbhA0A6lepqj+TNNq+Y3h9yo/ozTR/wApc87cEQ1uKQeM+5I8EeaJEZ9xR4IiRRiC2NfazfxY99kKnTN+NyL7pb1bsNbGntZv4se+yFRpn/HQ8CW9W5CfgvT5kgi0a9hkh4T3rVxR1CtVRvSazTUT7wkVPNAy+WrYtgkbL7c4vdG3YbIeE961UClUI6r8vbc+wD9GP9olvhGkVcpBTpL7DpzkW16xMZtHwHShThb8hXpGMOkvsNnfDZ9YmM+j7sQp3gK9Iw/ZP6/9ATGOI63J4oqMtKVSYZYbWkIbQRZN0JJ3cZMbuiZ1x+t1Z55ZW660la1napRUSTA9jzswqnviPVpi/wBEP41qXwdHpGF7NWktMutKNWqFKk5BymzbsstbiwooI64BN84L3W0zdPU0+kLQ+zqrSRkQpNj54BNMYvTqcAM+EX6MH7OUs3x8GnzCGvJi/imc4tqTwSdZQzSL3MNXRrigzjKaNPLJmGk3lnFG/CoG1N+NIt3x3ox6KqbITmG1uzcjKvucOpOu6ylRsAMrkbI0cQNM07SZSRJsNy6BwJ1WUBAzUoHIchhJNcm0mpNx6CDSfTmpvDTk6Ufy8kpK0LtmElQCx3rEH5IssDZ4Rpd9zA+2M2L062FawlWzoN0/MkxhwN2I0z3gecxXsxb/ABlFS6xUndJk5TXJx1UkhKyhg21RZCSPrJjJpd7FWuScb9FcVtIz0uz1vzXPVpiz0udirfwxHorifTLS/JFBNQABQ6cAMuh28v8ASIUdWxTX2qtPtN1aZS2iZdQlIIsEhRAGzihuYf8AxFTvgzfoiEbWx/PdS+GPemYJcIeik5OzPhiZMtiilzKjsm06x49Y6p9Iw+wLZRzow4WZhl1Ptm3EqHfBBjoZxSgwpe/UJ+qCAa65Qga08Zit1J+9+Em3VA8hWbfVGmeWIFFfXqN1K64nlMFOjiRlJ/EimJ+WZmWuhHFBt5AWnWCkZ2O/MxK5Zu3jEzaPcUijTnQM85anzCslKOTDh38iTv4tvHDTq9Nl6rTn5GbSC28nVv8AmncRyg5wCaT6PTKfRZRyn0+UllrmtVSmWUoJGorK4EGuGHlzGHaY87mpyVbKjy6oi10c06pTQjpNLknVUIdtwzDqkrA2aybg+aH/ACvY3Tfipzztwi62jg8UVFKd0y8cuUKP2mHpK9jdN+KnPO3BENb0HbPuLfgiJHjHuLfgiJFGIL409rN/Fj/2Qq9Mo/ne/EmV9W7DUxp7Wa+LH/shX6Y0Ho8L4zKj/wCp3+MJ+DTS+aLzRr2GyPhPetXAjUM9L7fwtj1KYsMF4votIw5KyM8+6iYbU4VJSwtQAUtShmBbYRA/NVqRd0horSHF9AiZaWVltV7JbSk9ba+0RDfBtGLylwHukrsNnPDa9YmMuj3sPp3gK9IwPYzxbRKthyZkpGaW4+4pBSksLTsWCcyANgMfWEsZUSlYelJKbfeQ+0CFJTLrUBck7QIq1ZGL26r2VOL8LV2fxNPzUnTXHWHVpKFhxABshI3q4wY2dFLDstXqrLzCC280ylC0Eg6qgvMZQTDSBhvtx3PjlXObAlhfEVLpuKq3PzTy0S02pRZUGlEqusnMAXGXHC4stZSg4tFppezkqX78v0YPm/cEndqDzQq9IuIKXXpOTapr7jimnFKXrNKRYEZe2AgnkNIFC6Blui5h1uY4NIcQGFqCVWzFwLHOGmrIlB4Lg1NDyr4fmm731Jq/eBQk/wAY+sR4fqc7jqm1CXlwqUQGuEd1xZGqoqNxt2EQJ4UxExhmsTgQlT9MmF6vWg66UpJ1FAG242IOfzQwU47w0W+E9kQm21KmHAofJq3+aEmqHOMlNtLybWNnQ3hKrKKgLyykjlKsrfXHxgbsRpfvI88AmOsYtVxlFOpiViTCgt1xaNUuEZpAG4DbnmSBF3hXGdDp+H5KTnJlxt9lvVWOAcUL57wDeHfInptQNKif2tzx4+G9ARbaW+xVvknG/RXAtTK9TpfSDNVd19SZFzhNRwNKJN0gDrbX2jiix0gYoo9boKJSmzK3XhMocKVMrQLAKBzIA3iEmqZpi9yLoPcPfiGnfBm/REKmq4QxE9VZ55qlOqacmXFoUHEZpKiQfbcUGVHxxh6WpUmw9OOB1phCFASzhsQADnqxtnH+GrH8Nc8ld5sDpmUc4PhCbUClZSoWKVWI5QY6Hd/qq/ez5o58mVByYeWk5KcUsXB2FRMN1WPcOLl1IE64FFBAvLOZ5eDCizXWi3XAn5Rh6Y1G5dl15wpvqNIK1W47DOCnRovg8YsoUCCph1sgixBtex8WMGEqnJSEk+xOBoOLcbV/LA6i0gWIJAOYzIByN4wvVwM4nl6tKJU4ZfUSpSwUl+ydVSjvFxe188hfihcIuScrVDB0mUycqdFl0SDC31tTIWpCdurqqF7b9oi+w5LPSdBp0rMp1HmZZtDib3sQkAiK+Rxph+bYS77JNMFQupuZOotJ4iIrsQ49pkpJuN0l9M3OKSUtltJKEX/KJ2G3EM+9F2rs5sZtKNC5niX8Uzmd9eceT3xrKAh5SeeGqb8VOeduELRE61ZpqCSrXmmkkk7bqF4fMl2MUs/8pd//ADhRL+oVNB4x7i34I80SIx7i34I80SLOcF8ae1mvix/7IW+mZHWMubi+wPmYX/GGRjT2sz8WP/ZC/wBM6B0BKHf0U16gwpeC9P5oU9o9j2JGJ6J5FjQKLM16eVJyS2kuJbLt3SQLAgbgeMRX2gv0Vj+k73wJfpohrkmbqLaPrqbVrfMSP0iubE6m1Z7ZkfpF82D/ABfN1GUw+TSJpcrNvTkuwh5IBI11Eb4Gem6uVKo0NcpUFsS8sqRlakylAHCTDjqgsHLiTnF4o5VrTaspzo1rIveZkMv86+bE6mtY7ZkPHXzYKK1iKsMCb4GfdTq4uakk2tkwWySjZsvFjjvEs7haryDjLbrkuW5ta5YDrFKGoEqXlfVTck2gxQLWmwG6mtYH97kPHXzYnU1rHbcj46+bDWp6n5elyhnJz2SfDKppyZNtR0lJVZA2BAyAiiwenEc5L0XEE5igOsz2st6QfaQhBBCtVLW/WSRf/wBNzFC3pgN1NKxneakcv86+bHvU1q/bcj46+bF5I41n3aDTWFLqaqguqIadneBPBKbL5GqXLWPWkC0ZqvU8Rz0vi+tyeIHpFqiT7suxJNMoU2UtkDrrjffffO8GKHuz7B3qaVftuQ8ZfNidTSsduSHjL5sGTsxW8QVOqdB4gXQpanSbC0pS2gMla2+EUtajsTu+SM1QXWqxiubpkhX102XkaWzMkyTSFB91eZV4P1WtBSDdmBHU0rFr9GyHjL5sedTOrn++yPzr5sGOEcQ1Stow2ubfUozdKnFvtoAAdW27qJUUjfYbuONLGWIKpI15TdMqSpaUorEu/PMJsOHU44FKSeOyCPkuIMUJas2wc6mdW7dkfnXzYh0Z1a1zOyPzr5sHOKm6kvF9Gl5DENUlJSquupUy0pAS0lDKVDUyO2+d+OMErPVKe0h1KSNRxB0JKzkultuTbSuXSkoBIdJHWgnzmCkG9PsXtewTUKHTHKhMzUq402pCSlvW1jrKCRtAG+Bm0OPScb4SnTba8z61MJ2JkqN9GbkrZ5aPY9tEiTY3cPi+IaSDs6OY9YmHwwgt4dp7Z2ppjyfmLcInD/ZDSfhzHrEw/ZgWpcuBsEjMD/uRGkDk+p8oMmPcW/BHmiRGPcW/BHmiRZzAvjVaA2+lVwtdOmAk7jYC47/+8AGmY61PlBxTTXqDBvjqnTM/PSqZZZTaXdBB9rc2sT8lxfiUYB9MzT7cpKqeQUsrfZ1FG1yoMrCstvFCl4NNL5oVVokS4ttiXHHGJ6BIIMEViUodZcnJ7hOCVLKaHBo1jcqSfsMD9xxxLjjgToTVqhpzmOcMTzCWZxE6ttDzb6QlBSQtBunjyvGunFOCUB3Ukp8cNUk1Ndir3ZJJG72tycuWFpcccS444rJmexAY9RxJgqoszLD8rUdWZnhPrKFqSQ8ElIINshY7IyyuMMIyz0i6EVR9yUQ8lrolwu6wdtrBesLkZDK8LZop4VN7WuL3EFM6WQwXZQt24TXUW0N2A4RXttbO17jLzQZMiWlBdhVT8fYapkmiTkmZ1Euh0uNtOJ10tA5lCdlkXztcxV0uvYJplRZnZdiqrMqpSpdh2YU4zLlQIOqjdkcv9oHqc6w/PVBL6ZdQVMBCSpKQLKJRl3rI88YUzQm5+QUjUWCXihACEWvrau0WuOttrA7OWDIezGwwZxfhJmjMUhDNS6EYmeiU3UNYrDnCC5ta191o06pXMD1Kbm5hyWq7XRjhcmmZaYU208o7SpAuM9/ywOSMvrTLK0EONs1CYQtd0axGq2EGxyzIJGVtsZp9ppxUulfBJZM/qgN6gCgpatbMZgi9j+TkCOIOxbcLCGs4kwXWZxUzMytUZU40ll1Eo6ppDjafapUkbQAbd6ParifBtTmxNLlKrLzCZdMvwkm8tkqaTsSqxz/2gbLcy4/TU6sqhaitQdCE2QDuIv1yhYnMWuq0WDYlCpbnBtN6zDuqysNEIN061rD8lVxvPFaCwenAspnEODHWKfLsytWlEU5lTMv0G+WiEqIKrkZkk5k8sfC65gN7opU1R5ubdmgA4/NHXdA1NUaqvySABnxiB6TlJSYprLpSlb6ZZZUC4UlJSFEEAHM7Nu254hFXU0Ns1GYbbPWpXYZ8kJtjWlBsYwx1hfhaO6qUqKl0lBTKlRuc2w2Ss/lGwEapxZhj2ZdqqE1xqaecQ68GJpTbbikgAXSMiMtnfhc3HHEuOODJlbEA+xljSm12iTMnKtTCXXXEKBcSAMlhR38hgBj24448uOOE3ZcIKCpEiRLjjiXHHCKN/D+WIKUf/nMesTD6nH2mabKrduQZR8BAtdZUtsADvnKEJQSPZ+lZ3PRzFh/1Ew66lQ5yYpdPU44A4xJLbcDarhaiRcg8Qz+ccUaQOT6nyhhsEllvwR5okRkEMtgHYgeaJFnMVGI55UglDqZd55RFgGmlOEm+WQGzf8ghUaT1TtYocoiXpNQLqJwKWroVwqUChYvs/wDbw84kDGnTs5D9hqyf8IqXkbvNiewtZ3UepH9jd5sddxInFGu9I5E9hK13GqfkbvNj32Erfcap+RO82OuokGKFvSORfYOt9xqn5E7zYnsFXO4tU8id5sddRIMUG9I5HFBrncSq+Qu82J7AVy9/YOqX4+gXebHXESDFD3pHI/S/XT/gVUP7C7zY99gK+QR7B1XPb+Au82Ot4kGKFvSOSBh2vXBFBqtxstIO82J0u1/uDViSLf1B3Z4sdbxIMUG9I5JVh7EKlKUqg1cqUbqJkHczy9bHnS3X+4FW8gd5sdbxIMUG9I5LboOJGirg6LWUa6dVWrIvDWHEetzjxWHsQqUVKoVYJO0mQez/AO2OtYkGKDekck9LmIf1fq/kDvNidLeIv1frH7vd5sdbRIMUPekcldLeIv1frP7vd5sTpbxFuw/Wf3e7zY61iQYoN6RyV0t4j/V6sfu97mxOlrEf6vVj93vc2OtDHsGKDekcr0LD2IWa7THXKBVkobnWVqKpF0AALSTclOQyh4SNQn+H1F0idZbcOR4A6qFWtmOLcYOBHsNKiJycnyY28m0gmxsMokZIkMg//9k="/>
          <p:cNvSpPr>
            <a:spLocks noChangeAspect="1" noChangeArrowheads="1"/>
          </p:cNvSpPr>
          <p:nvPr/>
        </p:nvSpPr>
        <p:spPr bwMode="auto">
          <a:xfrm>
            <a:off x="63500" y="-476250"/>
            <a:ext cx="1685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BDAAkGBwgHBgkIBwgKCgkLDRYPDQwMDRsUFRAWIB0iIiAdHx8kKDQsJCYxJx8fLT0tMTU3Ojo6Iys/RD84QzQ5Ojf/2wBDAQoKCg0MDRoPDxo3JR8lNzc3Nzc3Nzc3Nzc3Nzc3Nzc3Nzc3Nzc3Nzc3Nzc3Nzc3Nzc3Nzc3Nzc3Nzc3Nzc3Nzf/wAARCAB6ANQDASIAAhEBAxEB/8QAHAAAAgIDAQEAAAAAAAAAAAAABgcABQMECAEC/8QAWhAAAQIEAgQEDgwJCgYDAAAAAQIDAAQFEQYhBxIxQRNRYdIUFhciNlRVcXKSlLGysxUyM3N0dYGRk6HB0yQ1QlJTVoSV0SMlJjQ3REViguFjZYOiwvBko8P/xAAZAQADAQEBAAAAAAAAAAAAAAAAAQIDBAX/xAAmEQACAgEEAgEEAwAAAAAAAAAAAQIREgMTIVExQTIEIiNDYXGB/9oADAMBAAIRAxEAPwBr1+dqMoEmmtsLVa6g6k5jkIMCWIMYYmpUqy6mQkVKcd1QFJXbV1Sb7eMCCDFFaRSp1lLx61TCnMhfNJ3fPb5YDNItelqOhpD9PcWnhUjVQ51t1IKsr96FK64LhWSs1eqXirdIU35W3OdHnVKxZ2jS/onOdAocd0+/4qd8cROnyQ7ku+OIxykdeEOgr6pWLe0qX9E5zo8OkrF1spOlA8rLh/8AOBTp8kO5LvjiPenuR7kueOIMpBhDoKOqRjHtWkeTufeROqRjHtWkeTufeQLdPcj3Jc8cROnuR7kueOILkPGHSCnqkYx7WpHk7v3kTqkYx7WpPk7v3kC3T5I9yXPHETp8ku5Ln0gguQYw6CnqkYx7VpHk7n3kTqkYx7WpI/ZnPvIFunyS7kr8cROnyS7kr8cQXIWEOgp6pGMu16R5M795E6o+Mu16R5M795At0+SXclfjiPOnyT7kr8cQXMMIdBV1R8ZdrUjyZz7yJ1RsZdrUjyZ37yBXp9k+5C/HETp9k+5C/HEFzDCHQVdUbGXa9I8md+8idUbGXa9I8md+8gV6fZTuQvxxE6fZTuQr6QQZTDCHQVdUbGXa9I8ld+8idUbGf6CkeSufeQK9Pkr3IV9II86fJXuQr6QQZSDbh0FXVFxp+hpHkrn3kTqi40OxmkeSufeQK9Psr3IV9IInT7LdyD9IIeUxbcOgq6omNf0VI8kc+8idUTGv6KkeSOfeQK9Pst3HP0gidP0v3IPjiDKYbcOgypuPMYzVQl2HUUsIdcCDqSqwczuu4fNBfKz+JVTIRMvSoQnNYQx1x4gM8iYVVGxsxNVeSl0UvUU8+lsK19hJsIZczX0SlPlVJb4FUzL8OhIzKbmxuTvz88XBtrk59aKTVByhRKEknMiJHjdw2jwREizIDseSaJhbkwtA/Bqe8tKt5O4d4beUhPFAFpvSBKyqvzptHqIYuNfaTgv/AIY95xC803/1OT5JtPqITKh8kVmCcGUWs4blZ+fYdVMOLcCil9aQQlZAyB4hFDNUGQb0jIoaG19AF5tBRwh1rKaCj123aYPtGXYXJe+PetVApPf2yNfCWfUiF6NItts28bYNotGw2/PyDDqJhC2wCp9agApQByJ4jH3g3BdDq+HJSenmHVPu62spL6kg2UQMgeSL3Sb2GzfvjXrBGTRt2G0/vL9MwexW8LMHU6wzulXz+0r/AIwJYWwzSKpievSEyy4qWkllLAS6pJTZakm5vc7ImLsWV6n4oqErJ1Ety7S0hDfAtkAFCScym+08cbeiZ5yYrdZmHlazrraXFq2XUVqJPzmD2OpKLYQq0cYauLS0wP2lf8YqcS6OJBumuzNFU81MMIUvglrKw6ACdUX2HiP1Z5WmkWuT1Cl6c/Iv8GFvkO3SFBSQL2zgtUoLa1gBqlNwOQw/JKbVMSeB8M9M067wq1NyUuEqdUn2yiq9kg7thJO4d/JmtYIw021wfsSyoWtrrKir57xRaGgOluaVaxM1me82iM2Iq3PS+kKi06XmFollanCtg9a5rlQNxvtq5QkOTbdA/j7BkrRpQVKlFSZYLSh5hZKtUk2CgTna+Vot8L4HoNSw9ITs5LvKfeZCnCmYWkEnkBygh0gNh3BdUCgDqshQ5CFpI80ZMDdiNL94EFcicm42LumYcp0xpCnKI824ZFoL1UhxWsLJSR1205kxuaQsJ0mg0RmaprTiHlTSWypbyljVKVk5E8aRG1QyDpeqBHE76CYstMHYzL/Dkerchei7eSR80PAeH56jSM1MSz/CvsIWsiZWMykE7DG2dHGG8z0PM7/7yv8AjF3hfsapfwRr0RCvqeNcRM1SeYbqFm25l1tCeBRkkKIG7iEN8ImKbkXuEcGUKsURE3NMPF7hXG1ar6gOtWQNnJaA+tUdmTxi7SGEr4DotttAKiTqL1Tt7ytsHmiObL1In2HF3U3Na3KAtIPnCo08QyWvpVo6ggar6UL7+oFE/UBANNqTTPvEmBqJIMSgk2Xg/MTjTIvMKV1pV12R/wAt41cYYKpkkmnS1FYdE7OzQaSVvKUEpsSTY7ha8FWI3A7ifC8jYnXmXn9n6No86MM/NJf0kUqRUk/gsi8/Y7lL60fUn64CVJ8M16Zo3ocsyjo1Ls48BdS1rKUk8iQbAd+8aGItG0gZJ1+hF5mZbSVBlbhWl2w2Z5g8RvF1pDq83RsPh6nO8DMOPpbS5qhWqLEnIi263ymLqiTa56jSM4vNb7CHFHcSUgmH/AspfIRmFiDiejKGaVTrNr8qhD7qFPamZGSNk8I3JL1SrZktHWnkIKgeQwjaa0ljHMmy2AlDdYShIGwAPWHmh9zRvTWbH+4PG/8AqRCj7L1fQZNi7aDYjrRviRGR/JI8ERIoxBbGvtJz4se84hcabVgtMI3iaaPzsH+EMjGvtZz4re84hX6Z13mkt/muS6vnZc/hCfgqHyRdaMuwyT98e9aqBOf/ALY2/hLPqRBXoz7DJM/8R71iot10ClOVYVRck2qfSpKg/ncECw32yAtCrgpNRbKjSb2GzfvjXrEx96Nuwyn/AOv01R8aTB/Q2bt+e16xMZNHGWD5HdcuemYPYfrFljzsxqvviPVpgg0P/jOqfB2/SMG1QwhQajOOzc5IJcmHiFLXwzguQANyssgNkCujlluWxdiOXYQEMsrU22kEnVSlxQAzhVyaZKUGfWmTWVI0xCRcqdWAOXVtDAT1kslKhazYB+aNWpUin1UsKqEsl4yyw40FKI1VCxvkc9g2xW47qE5T8NzTklLrdW4ktrcRsZSoEFZ71/nMMyu0olBoaWk4enG79cmZBI4gW028xjDpFbepmJaTiEMF1hkpSuxsApJJAJ3Xubd6BzR7XW6DWS3MFKZOcCW3FH8hQvqHvZkHv8kOCoyMvUpB6Um0cIy8jVUm/wBYO4jaDAuUXL7J2xZ13SE1VqJOU4011lcw2UBfChQTmNuXJBxgfsQpXvAhPYho0zQqo7JTIJA65pzc4jce/wAY44cOB+xClcfQ4hLyPUSUOAOw9/a3UP8Ar+imLbS8AcMS9+3keg5BJLYepctWHKuzK6s+7ra73CLN72ByJtn3oHNLfYux8Nb9FcHomLuaYRYVzwzSvgbXoiEfWc61Ufhj3pmHfhS4wxScs+g2sv8ASI0pjA+HH3nph2m3dcUpa1cO6LqJuTbW44bVocZKMnYIaH3gipVRi/ujDavlSpQ/8oMKlIB7G9EnFA2alZm1tgI1E+ZwwvtHL4lcaJZFwl5LzKfkzH1JhwltJdS4RdaQQDyHb5h80CFqcS/sVOlqaUcQSbSFqQpmVvdJII1lHePBjS0Yr/piyVrUSqXdAJNych/CNfSHMGYxfPXzDOoyDx2SD5yYqKPUHKRVZWosp11y69bVv7YWII+UExN8myj9g2NJkg9PYWcMugrXLOofKRtKRcKt3gb/ACQP0TSNI02jyMi7T5papdhDRWhSLKKQBcXPJDEkZtifkmpqVcDjDyQpJ4+Qj6rQosf4YFBnhNSaAmnTKrIA2NL3o728fKN2dPsy06f2yKqkviYxlIzSUlKXqqhzVO0BTt/th7pXwlCkXN6qW6frbhA0A6lepqj+TNNq+Y3h9yo/ozTR/wApc87cEQ1uKQeM+5I8EeaJEZ9xR4IiRRiC2NfazfxY99kKnTN+NyL7pb1bsNbGntZv4se+yFRpn/HQ8CW9W5CfgvT5kgi0a9hkh4T3rVxR1CtVRvSazTUT7wkVPNAy+WrYtgkbL7c4vdG3YbIeE961UClUI6r8vbc+wD9GP9olvhGkVcpBTpL7DpzkW16xMZtHwHShThb8hXpGMOkvsNnfDZ9YmM+j7sQp3gK9Iw/ZP6/9ATGOI63J4oqMtKVSYZYbWkIbQRZN0JJ3cZMbuiZ1x+t1Z55ZW660la1napRUSTA9jzswqnviPVpi/wBEP41qXwdHpGF7NWktMutKNWqFKk5BymzbsstbiwooI64BN84L3W0zdPU0+kLQ+zqrSRkQpNj54BNMYvTqcAM+EX6MH7OUs3x8GnzCGvJi/imc4tqTwSdZQzSL3MNXRrigzjKaNPLJmGk3lnFG/CoG1N+NIt3x3ox6KqbITmG1uzcjKvucOpOu6ylRsAMrkbI0cQNM07SZSRJsNy6BwJ1WUBAzUoHIchhJNcm0mpNx6CDSfTmpvDTk6Ufy8kpK0LtmElQCx3rEH5IssDZ4Rpd9zA+2M2L062FawlWzoN0/MkxhwN2I0z3gecxXsxb/ABlFS6xUndJk5TXJx1UkhKyhg21RZCSPrJjJpd7FWuScb9FcVtIz0uz1vzXPVpiz0udirfwxHorifTLS/JFBNQABQ6cAMuh28v8ASIUdWxTX2qtPtN1aZS2iZdQlIIsEhRAGzihuYf8AxFTvgzfoiEbWx/PdS+GPemYJcIeik5OzPhiZMtiilzKjsm06x49Y6p9Iw+wLZRzow4WZhl1Ptm3EqHfBBjoZxSgwpe/UJ+qCAa65Qga08Zit1J+9+Em3VA8hWbfVGmeWIFFfXqN1K64nlMFOjiRlJ/EimJ+WZmWuhHFBt5AWnWCkZ2O/MxK5Zu3jEzaPcUijTnQM85anzCslKOTDh38iTv4tvHDTq9Nl6rTn5GbSC28nVv8AmncRyg5wCaT6PTKfRZRyn0+UllrmtVSmWUoJGorK4EGuGHlzGHaY87mpyVbKjy6oi10c06pTQjpNLknVUIdtwzDqkrA2aybg+aH/ACvY3Tfipzztwi62jg8UVFKd0y8cuUKP2mHpK9jdN+KnPO3BENb0HbPuLfgiJHjHuLfgiJFGIL409rN/Fj/2Qq9Mo/ne/EmV9W7DUxp7Wa+LH/shX6Y0Ho8L4zKj/wCp3+MJ+DTS+aLzRr2GyPhPetXAjUM9L7fwtj1KYsMF4votIw5KyM8+6iYbU4VJSwtQAUtShmBbYRA/NVqRd0horSHF9AiZaWVltV7JbSk9ba+0RDfBtGLylwHukrsNnPDa9YmMuj3sPp3gK9IwPYzxbRKthyZkpGaW4+4pBSksLTsWCcyANgMfWEsZUSlYelJKbfeQ+0CFJTLrUBck7QIq1ZGL26r2VOL8LV2fxNPzUnTXHWHVpKFhxABshI3q4wY2dFLDstXqrLzCC280ylC0Eg6qgvMZQTDSBhvtx3PjlXObAlhfEVLpuKq3PzTy0S02pRZUGlEqusnMAXGXHC4stZSg4tFppezkqX78v0YPm/cEndqDzQq9IuIKXXpOTapr7jimnFKXrNKRYEZe2AgnkNIFC6Blui5h1uY4NIcQGFqCVWzFwLHOGmrIlB4Lg1NDyr4fmm731Jq/eBQk/wAY+sR4fqc7jqm1CXlwqUQGuEd1xZGqoqNxt2EQJ4UxExhmsTgQlT9MmF6vWg66UpJ1FAG242IOfzQwU47w0W+E9kQm21KmHAofJq3+aEmqHOMlNtLybWNnQ3hKrKKgLyykjlKsrfXHxgbsRpfvI88AmOsYtVxlFOpiViTCgt1xaNUuEZpAG4DbnmSBF3hXGdDp+H5KTnJlxt9lvVWOAcUL57wDeHfInptQNKif2tzx4+G9ARbaW+xVvknG/RXAtTK9TpfSDNVd19SZFzhNRwNKJN0gDrbX2jiix0gYoo9boKJSmzK3XhMocKVMrQLAKBzIA3iEmqZpi9yLoPcPfiGnfBm/REKmq4QxE9VZ55qlOqacmXFoUHEZpKiQfbcUGVHxxh6WpUmw9OOB1phCFASzhsQADnqxtnH+GrH8Nc8ld5sDpmUc4PhCbUClZSoWKVWI5QY6Hd/qq/ez5o58mVByYeWk5KcUsXB2FRMN1WPcOLl1IE64FFBAvLOZ5eDCizXWi3XAn5Rh6Y1G5dl15wpvqNIK1W47DOCnRovg8YsoUCCph1sgixBtex8WMGEqnJSEk+xOBoOLcbV/LA6i0gWIJAOYzIByN4wvVwM4nl6tKJU4ZfUSpSwUl+ydVSjvFxe188hfihcIuScrVDB0mUycqdFl0SDC31tTIWpCdurqqF7b9oi+w5LPSdBp0rMp1HmZZtDib3sQkAiK+Rxph+bYS77JNMFQupuZOotJ4iIrsQ49pkpJuN0l9M3OKSUtltJKEX/KJ2G3EM+9F2rs5sZtKNC5niX8Uzmd9eceT3xrKAh5SeeGqb8VOeduELRE61ZpqCSrXmmkkk7bqF4fMl2MUs/8pd//ADhRL+oVNB4x7i34I80SIx7i34I80SLOcF8ae1mvix/7IW+mZHWMubi+wPmYX/GGRjT2sz8WP/ZC/wBM6B0BKHf0U16gwpeC9P5oU9o9j2JGJ6J5FjQKLM16eVJyS2kuJbLt3SQLAgbgeMRX2gv0Vj+k73wJfpohrkmbqLaPrqbVrfMSP0iubE6m1Z7ZkfpF82D/ABfN1GUw+TSJpcrNvTkuwh5IBI11Eb4Gem6uVKo0NcpUFsS8sqRlakylAHCTDjqgsHLiTnF4o5VrTaspzo1rIveZkMv86+bE6mtY7ZkPHXzYKK1iKsMCb4GfdTq4uakk2tkwWySjZsvFjjvEs7haryDjLbrkuW5ta5YDrFKGoEqXlfVTck2gxQLWmwG6mtYH97kPHXzYnU1rHbcj46+bDWp6n5elyhnJz2SfDKppyZNtR0lJVZA2BAyAiiwenEc5L0XEE5igOsz2st6QfaQhBBCtVLW/WSRf/wBNzFC3pgN1NKxneakcv86+bHvU1q/bcj46+bF5I41n3aDTWFLqaqguqIadneBPBKbL5GqXLWPWkC0ZqvU8Rz0vi+tyeIHpFqiT7suxJNMoU2UtkDrrjffffO8GKHuz7B3qaVftuQ8ZfNidTSsduSHjL5sGTsxW8QVOqdB4gXQpanSbC0pS2gMla2+EUtajsTu+SM1QXWqxiubpkhX102XkaWzMkyTSFB91eZV4P1WtBSDdmBHU0rFr9GyHjL5sedTOrn++yPzr5sGOEcQ1Stow2ubfUozdKnFvtoAAdW27qJUUjfYbuONLGWIKpI15TdMqSpaUorEu/PMJsOHU44FKSeOyCPkuIMUJas2wc6mdW7dkfnXzYh0Z1a1zOyPzr5sHOKm6kvF9Gl5DENUlJSquupUy0pAS0lDKVDUyO2+d+OMErPVKe0h1KSNRxB0JKzkultuTbSuXSkoBIdJHWgnzmCkG9PsXtewTUKHTHKhMzUq402pCSlvW1jrKCRtAG+Bm0OPScb4SnTba8z61MJ2JkqN9GbkrZ5aPY9tEiTY3cPi+IaSDs6OY9YmHwwgt4dp7Z2ppjyfmLcInD/ZDSfhzHrEw/ZgWpcuBsEjMD/uRGkDk+p8oMmPcW/BHmiRGPcW/BHmiRZzAvjVaA2+lVwtdOmAk7jYC47/+8AGmY61PlBxTTXqDBvjqnTM/PSqZZZTaXdBB9rc2sT8lxfiUYB9MzT7cpKqeQUsrfZ1FG1yoMrCstvFCl4NNL5oVVokS4ttiXHHGJ6BIIMEViUodZcnJ7hOCVLKaHBo1jcqSfsMD9xxxLjjgToTVqhpzmOcMTzCWZxE6ttDzb6QlBSQtBunjyvGunFOCUB3Ukp8cNUk1Ndir3ZJJG72tycuWFpcccS444rJmexAY9RxJgqoszLD8rUdWZnhPrKFqSQ8ElIINshY7IyyuMMIyz0i6EVR9yUQ8lrolwu6wdtrBesLkZDK8LZop4VN7WuL3EFM6WQwXZQt24TXUW0N2A4RXttbO17jLzQZMiWlBdhVT8fYapkmiTkmZ1Euh0uNtOJ10tA5lCdlkXztcxV0uvYJplRZnZdiqrMqpSpdh2YU4zLlQIOqjdkcv9oHqc6w/PVBL6ZdQVMBCSpKQLKJRl3rI88YUzQm5+QUjUWCXihACEWvrau0WuOttrA7OWDIezGwwZxfhJmjMUhDNS6EYmeiU3UNYrDnCC5ta191o06pXMD1Kbm5hyWq7XRjhcmmZaYU208o7SpAuM9/ywOSMvrTLK0EONs1CYQtd0axGq2EGxyzIJGVtsZp9ppxUulfBJZM/qgN6gCgpatbMZgi9j+TkCOIOxbcLCGs4kwXWZxUzMytUZU40ll1Eo6ppDjafapUkbQAbd6ParifBtTmxNLlKrLzCZdMvwkm8tkqaTsSqxz/2gbLcy4/TU6sqhaitQdCE2QDuIv1yhYnMWuq0WDYlCpbnBtN6zDuqysNEIN061rD8lVxvPFaCwenAspnEODHWKfLsytWlEU5lTMv0G+WiEqIKrkZkk5k8sfC65gN7opU1R5ubdmgA4/NHXdA1NUaqvySABnxiB6TlJSYprLpSlb6ZZZUC4UlJSFEEAHM7Nu254hFXU0Ns1GYbbPWpXYZ8kJtjWlBsYwx1hfhaO6qUqKl0lBTKlRuc2w2Ss/lGwEapxZhj2ZdqqE1xqaecQ68GJpTbbikgAXSMiMtnfhc3HHEuOODJlbEA+xljSm12iTMnKtTCXXXEKBcSAMlhR38hgBj24448uOOE3ZcIKCpEiRLjjiXHHCKN/D+WIKUf/nMesTD6nH2mabKrduQZR8BAtdZUtsADvnKEJQSPZ+lZ3PRzFh/1Ew66lQ5yYpdPU44A4xJLbcDarhaiRcg8Qz+ccUaQOT6nyhhsEllvwR5okRkEMtgHYgeaJFnMVGI55UglDqZd55RFgGmlOEm+WQGzf8ghUaT1TtYocoiXpNQLqJwKWroVwqUChYvs/wDbw84kDGnTs5D9hqyf8IqXkbvNiewtZ3UepH9jd5sddxInFGu9I5E9hK13GqfkbvNj32Erfcap+RO82OuokGKFvSORfYOt9xqn5E7zYnsFXO4tU8id5sddRIMUG9I5HFBrncSq+Qu82J7AVy9/YOqX4+gXebHXESDFD3pHI/S/XT/gVUP7C7zY99gK+QR7B1XPb+Au82Ot4kGKFvSOSBh2vXBFBqtxstIO82J0u1/uDViSLf1B3Z4sdbxIMUG9I5JVh7EKlKUqg1cqUbqJkHczy9bHnS3X+4FW8gd5sdbxIMUG9I5LboOJGirg6LWUa6dVWrIvDWHEetzjxWHsQqUVKoVYJO0mQez/AO2OtYkGKDekck9LmIf1fq/kDvNidLeIv1frH7vd5sdbRIMUPekcldLeIv1frP7vd5sTpbxFuw/Wf3e7zY61iQYoN6RyV0t4j/V6sfu97mxOlrEf6vVj93vc2OtDHsGKDekcr0LD2IWa7THXKBVkobnWVqKpF0AALSTclOQyh4SNQn+H1F0idZbcOR4A6qFWtmOLcYOBHsNKiJycnyY28m0gmxsMokZIkMg//9k="/>
          <p:cNvSpPr>
            <a:spLocks noChangeAspect="1" noChangeArrowheads="1"/>
          </p:cNvSpPr>
          <p:nvPr/>
        </p:nvSpPr>
        <p:spPr bwMode="auto">
          <a:xfrm>
            <a:off x="215900" y="-323850"/>
            <a:ext cx="1685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BDAAkGBwgHBgkIBwgKCgkLDRYPDQwMDRsUFRAWIB0iIiAdHx8kKDQsJCYxJx8fLT0tMTU3Ojo6Iys/RD84QzQ5Ojf/2wBDAQoKCg0MDRoPDxo3JR8lNzc3Nzc3Nzc3Nzc3Nzc3Nzc3Nzc3Nzc3Nzc3Nzc3Nzc3Nzc3Nzc3Nzc3Nzc3Nzc3Nzf/wAARCAB6ANQDASIAAhEBAxEB/8QAHAAAAgIDAQEAAAAAAAAAAAAABgcABQMECAEC/8QAWhAAAQIEAgQEDgwJCgYDAAAAAQIDAAQFEQYhBxIxQRNRYdIUFhciNlRVcXKSlLGysxUyM3N0dYGRk6HB0yQ1QlJTVoSV0SMlJjQ3REViguFjZYOiwvBko8P/xAAZAQADAQEBAAAAAAAAAAAAAAAAAQIDBAX/xAAmEQACAgEEAgEEAwAAAAAAAAAAAQIREgMTIVExQTIEIiNDYXGB/9oADAMBAAIRAxEAPwBr1+dqMoEmmtsLVa6g6k5jkIMCWIMYYmpUqy6mQkVKcd1QFJXbV1Sb7eMCCDFFaRSp1lLx61TCnMhfNJ3fPb5YDNItelqOhpD9PcWnhUjVQ51t1IKsr96FK64LhWSs1eqXirdIU35W3OdHnVKxZ2jS/onOdAocd0+/4qd8cROnyQ7ku+OIxykdeEOgr6pWLe0qX9E5zo8OkrF1spOlA8rLh/8AOBTp8kO5LvjiPenuR7kueOIMpBhDoKOqRjHtWkeTufeROqRjHtWkeTufeQLdPcj3Jc8cROnuR7kueOILkPGHSCnqkYx7WpHk7v3kTqkYx7WpPk7v3kC3T5I9yXPHETp8ku5Ln0gguQYw6CnqkYx7VpHk7n3kTqkYx7WpI/ZnPvIFunyS7kr8cROnyS7kr8cQXIWEOgp6pGMu16R5M795E6o+Mu16R5M795At0+SXclfjiPOnyT7kr8cQXMMIdBV1R8ZdrUjyZz7yJ1RsZdrUjyZ37yBXp9k+5C/HETp9k+5C/HEFzDCHQVdUbGXa9I8md+8idUbGXa9I8md+8gV6fZTuQvxxE6fZTuQr6QQZTDCHQVdUbGXa9I8ld+8idUbGf6CkeSufeQK9Pkr3IV9II86fJXuQr6QQZSDbh0FXVFxp+hpHkrn3kTqi40OxmkeSufeQK9Psr3IV9IInT7LdyD9IIeUxbcOgq6omNf0VI8kc+8idUTGv6KkeSOfeQK9Pst3HP0gidP0v3IPjiDKYbcOgypuPMYzVQl2HUUsIdcCDqSqwczuu4fNBfKz+JVTIRMvSoQnNYQx1x4gM8iYVVGxsxNVeSl0UvUU8+lsK19hJsIZczX0SlPlVJb4FUzL8OhIzKbmxuTvz88XBtrk59aKTVByhRKEknMiJHjdw2jwREizIDseSaJhbkwtA/Bqe8tKt5O4d4beUhPFAFpvSBKyqvzptHqIYuNfaTgv/AIY95xC803/1OT5JtPqITKh8kVmCcGUWs4blZ+fYdVMOLcCil9aQQlZAyB4hFDNUGQb0jIoaG19AF5tBRwh1rKaCj123aYPtGXYXJe+PetVApPf2yNfCWfUiF6NItts28bYNotGw2/PyDDqJhC2wCp9agApQByJ4jH3g3BdDq+HJSenmHVPu62spL6kg2UQMgeSL3Sb2GzfvjXrBGTRt2G0/vL9MwexW8LMHU6wzulXz+0r/AIwJYWwzSKpievSEyy4qWkllLAS6pJTZakm5vc7ImLsWV6n4oqErJ1Ety7S0hDfAtkAFCScym+08cbeiZ5yYrdZmHlazrraXFq2XUVqJPzmD2OpKLYQq0cYauLS0wP2lf8YqcS6OJBumuzNFU81MMIUvglrKw6ACdUX2HiP1Z5WmkWuT1Cl6c/Iv8GFvkO3SFBSQL2zgtUoLa1gBqlNwOQw/JKbVMSeB8M9M067wq1NyUuEqdUn2yiq9kg7thJO4d/JmtYIw021wfsSyoWtrrKir57xRaGgOluaVaxM1me82iM2Iq3PS+kKi06XmFollanCtg9a5rlQNxvtq5QkOTbdA/j7BkrRpQVKlFSZYLSh5hZKtUk2CgTna+Vot8L4HoNSw9ITs5LvKfeZCnCmYWkEnkBygh0gNh3BdUCgDqshQ5CFpI80ZMDdiNL94EFcicm42LumYcp0xpCnKI824ZFoL1UhxWsLJSR1205kxuaQsJ0mg0RmaprTiHlTSWypbyljVKVk5E8aRG1QyDpeqBHE76CYstMHYzL/Dkerchei7eSR80PAeH56jSM1MSz/CvsIWsiZWMykE7DG2dHGG8z0PM7/7yv8AjF3hfsapfwRr0RCvqeNcRM1SeYbqFm25l1tCeBRkkKIG7iEN8ImKbkXuEcGUKsURE3NMPF7hXG1ar6gOtWQNnJaA+tUdmTxi7SGEr4DotttAKiTqL1Tt7ytsHmiObL1In2HF3U3Na3KAtIPnCo08QyWvpVo6ggar6UL7+oFE/UBANNqTTPvEmBqJIMSgk2Xg/MTjTIvMKV1pV12R/wAt41cYYKpkkmnS1FYdE7OzQaSVvKUEpsSTY7ha8FWI3A7ifC8jYnXmXn9n6No86MM/NJf0kUqRUk/gsi8/Y7lL60fUn64CVJ8M16Zo3ocsyjo1Ls48BdS1rKUk8iQbAd+8aGItG0gZJ1+hF5mZbSVBlbhWl2w2Z5g8RvF1pDq83RsPh6nO8DMOPpbS5qhWqLEnIi263ymLqiTa56jSM4vNb7CHFHcSUgmH/AspfIRmFiDiejKGaVTrNr8qhD7qFPamZGSNk8I3JL1SrZktHWnkIKgeQwjaa0ljHMmy2AlDdYShIGwAPWHmh9zRvTWbH+4PG/8AqRCj7L1fQZNi7aDYjrRviRGR/JI8ERIoxBbGvtJz4se84hcabVgtMI3iaaPzsH+EMjGvtZz4re84hX6Z13mkt/muS6vnZc/hCfgqHyRdaMuwyT98e9aqBOf/ALY2/hLPqRBXoz7DJM/8R71iot10ClOVYVRck2qfSpKg/ncECw32yAtCrgpNRbKjSb2GzfvjXrEx96Nuwyn/AOv01R8aTB/Q2bt+e16xMZNHGWD5HdcuemYPYfrFljzsxqvviPVpgg0P/jOqfB2/SMG1QwhQajOOzc5IJcmHiFLXwzguQANyssgNkCujlluWxdiOXYQEMsrU22kEnVSlxQAzhVyaZKUGfWmTWVI0xCRcqdWAOXVtDAT1kslKhazYB+aNWpUin1UsKqEsl4yyw40FKI1VCxvkc9g2xW47qE5T8NzTklLrdW4ktrcRsZSoEFZ71/nMMyu0olBoaWk4enG79cmZBI4gW028xjDpFbepmJaTiEMF1hkpSuxsApJJAJ3Xubd6BzR7XW6DWS3MFKZOcCW3FH8hQvqHvZkHv8kOCoyMvUpB6Um0cIy8jVUm/wBYO4jaDAuUXL7J2xZ13SE1VqJOU4011lcw2UBfChQTmNuXJBxgfsQpXvAhPYho0zQqo7JTIJA65pzc4jce/wAY44cOB+xClcfQ4hLyPUSUOAOw9/a3UP8Ar+imLbS8AcMS9+3keg5BJLYepctWHKuzK6s+7ra73CLN72ByJtn3oHNLfYux8Nb9FcHomLuaYRYVzwzSvgbXoiEfWc61Ufhj3pmHfhS4wxScs+g2sv8ASI0pjA+HH3nph2m3dcUpa1cO6LqJuTbW44bVocZKMnYIaH3gipVRi/ujDavlSpQ/8oMKlIB7G9EnFA2alZm1tgI1E+ZwwvtHL4lcaJZFwl5LzKfkzH1JhwltJdS4RdaQQDyHb5h80CFqcS/sVOlqaUcQSbSFqQpmVvdJII1lHePBjS0Yr/piyVrUSqXdAJNych/CNfSHMGYxfPXzDOoyDx2SD5yYqKPUHKRVZWosp11y69bVv7YWII+UExN8myj9g2NJkg9PYWcMugrXLOofKRtKRcKt3gb/ACQP0TSNI02jyMi7T5papdhDRWhSLKKQBcXPJDEkZtifkmpqVcDjDyQpJ4+Qj6rQosf4YFBnhNSaAmnTKrIA2NL3o728fKN2dPsy06f2yKqkviYxlIzSUlKXqqhzVO0BTt/th7pXwlCkXN6qW6frbhA0A6lepqj+TNNq+Y3h9yo/ozTR/wApc87cEQ1uKQeM+5I8EeaJEZ9xR4IiRRiC2NfazfxY99kKnTN+NyL7pb1bsNbGntZv4se+yFRpn/HQ8CW9W5CfgvT5kgi0a9hkh4T3rVxR1CtVRvSazTUT7wkVPNAy+WrYtgkbL7c4vdG3YbIeE961UClUI6r8vbc+wD9GP9olvhGkVcpBTpL7DpzkW16xMZtHwHShThb8hXpGMOkvsNnfDZ9YmM+j7sQp3gK9Iw/ZP6/9ATGOI63J4oqMtKVSYZYbWkIbQRZN0JJ3cZMbuiZ1x+t1Z55ZW660la1napRUSTA9jzswqnviPVpi/wBEP41qXwdHpGF7NWktMutKNWqFKk5BymzbsstbiwooI64BN84L3W0zdPU0+kLQ+zqrSRkQpNj54BNMYvTqcAM+EX6MH7OUs3x8GnzCGvJi/imc4tqTwSdZQzSL3MNXRrigzjKaNPLJmGk3lnFG/CoG1N+NIt3x3ox6KqbITmG1uzcjKvucOpOu6ylRsAMrkbI0cQNM07SZSRJsNy6BwJ1WUBAzUoHIchhJNcm0mpNx6CDSfTmpvDTk6Ufy8kpK0LtmElQCx3rEH5IssDZ4Rpd9zA+2M2L062FawlWzoN0/MkxhwN2I0z3gecxXsxb/ABlFS6xUndJk5TXJx1UkhKyhg21RZCSPrJjJpd7FWuScb9FcVtIz0uz1vzXPVpiz0udirfwxHorifTLS/JFBNQABQ6cAMuh28v8ASIUdWxTX2qtPtN1aZS2iZdQlIIsEhRAGzihuYf8AxFTvgzfoiEbWx/PdS+GPemYJcIeik5OzPhiZMtiilzKjsm06x49Y6p9Iw+wLZRzow4WZhl1Ptm3EqHfBBjoZxSgwpe/UJ+qCAa65Qga08Zit1J+9+Em3VA8hWbfVGmeWIFFfXqN1K64nlMFOjiRlJ/EimJ+WZmWuhHFBt5AWnWCkZ2O/MxK5Zu3jEzaPcUijTnQM85anzCslKOTDh38iTv4tvHDTq9Nl6rTn5GbSC28nVv8AmncRyg5wCaT6PTKfRZRyn0+UllrmtVSmWUoJGorK4EGuGHlzGHaY87mpyVbKjy6oi10c06pTQjpNLknVUIdtwzDqkrA2aybg+aH/ACvY3Tfipzztwi62jg8UVFKd0y8cuUKP2mHpK9jdN+KnPO3BENb0HbPuLfgiJHjHuLfgiJFGIL409rN/Fj/2Qq9Mo/ne/EmV9W7DUxp7Wa+LH/shX6Y0Ho8L4zKj/wCp3+MJ+DTS+aLzRr2GyPhPetXAjUM9L7fwtj1KYsMF4votIw5KyM8+6iYbU4VJSwtQAUtShmBbYRA/NVqRd0horSHF9AiZaWVltV7JbSk9ba+0RDfBtGLylwHukrsNnPDa9YmMuj3sPp3gK9IwPYzxbRKthyZkpGaW4+4pBSksLTsWCcyANgMfWEsZUSlYelJKbfeQ+0CFJTLrUBck7QIq1ZGL26r2VOL8LV2fxNPzUnTXHWHVpKFhxABshI3q4wY2dFLDstXqrLzCC280ylC0Eg6qgvMZQTDSBhvtx3PjlXObAlhfEVLpuKq3PzTy0S02pRZUGlEqusnMAXGXHC4stZSg4tFppezkqX78v0YPm/cEndqDzQq9IuIKXXpOTapr7jimnFKXrNKRYEZe2AgnkNIFC6Blui5h1uY4NIcQGFqCVWzFwLHOGmrIlB4Lg1NDyr4fmm731Jq/eBQk/wAY+sR4fqc7jqm1CXlwqUQGuEd1xZGqoqNxt2EQJ4UxExhmsTgQlT9MmF6vWg66UpJ1FAG242IOfzQwU47w0W+E9kQm21KmHAofJq3+aEmqHOMlNtLybWNnQ3hKrKKgLyykjlKsrfXHxgbsRpfvI88AmOsYtVxlFOpiViTCgt1xaNUuEZpAG4DbnmSBF3hXGdDp+H5KTnJlxt9lvVWOAcUL57wDeHfInptQNKif2tzx4+G9ARbaW+xVvknG/RXAtTK9TpfSDNVd19SZFzhNRwNKJN0gDrbX2jiix0gYoo9boKJSmzK3XhMocKVMrQLAKBzIA3iEmqZpi9yLoPcPfiGnfBm/REKmq4QxE9VZ55qlOqacmXFoUHEZpKiQfbcUGVHxxh6WpUmw9OOB1phCFASzhsQADnqxtnH+GrH8Nc8ld5sDpmUc4PhCbUClZSoWKVWI5QY6Hd/qq/ez5o58mVByYeWk5KcUsXB2FRMN1WPcOLl1IE64FFBAvLOZ5eDCizXWi3XAn5Rh6Y1G5dl15wpvqNIK1W47DOCnRovg8YsoUCCph1sgixBtex8WMGEqnJSEk+xOBoOLcbV/LA6i0gWIJAOYzIByN4wvVwM4nl6tKJU4ZfUSpSwUl+ydVSjvFxe188hfihcIuScrVDB0mUycqdFl0SDC31tTIWpCdurqqF7b9oi+w5LPSdBp0rMp1HmZZtDib3sQkAiK+Rxph+bYS77JNMFQupuZOotJ4iIrsQ49pkpJuN0l9M3OKSUtltJKEX/KJ2G3EM+9F2rs5sZtKNC5niX8Uzmd9eceT3xrKAh5SeeGqb8VOeduELRE61ZpqCSrXmmkkk7bqF4fMl2MUs/8pd//ADhRL+oVNB4x7i34I80SIx7i34I80SLOcF8ae1mvix/7IW+mZHWMubi+wPmYX/GGRjT2sz8WP/ZC/wBM6B0BKHf0U16gwpeC9P5oU9o9j2JGJ6J5FjQKLM16eVJyS2kuJbLt3SQLAgbgeMRX2gv0Vj+k73wJfpohrkmbqLaPrqbVrfMSP0iubE6m1Z7ZkfpF82D/ABfN1GUw+TSJpcrNvTkuwh5IBI11Eb4Gem6uVKo0NcpUFsS8sqRlakylAHCTDjqgsHLiTnF4o5VrTaspzo1rIveZkMv86+bE6mtY7ZkPHXzYKK1iKsMCb4GfdTq4uakk2tkwWySjZsvFjjvEs7haryDjLbrkuW5ta5YDrFKGoEqXlfVTck2gxQLWmwG6mtYH97kPHXzYnU1rHbcj46+bDWp6n5elyhnJz2SfDKppyZNtR0lJVZA2BAyAiiwenEc5L0XEE5igOsz2st6QfaQhBBCtVLW/WSRf/wBNzFC3pgN1NKxneakcv86+bHvU1q/bcj46+bF5I41n3aDTWFLqaqguqIadneBPBKbL5GqXLWPWkC0ZqvU8Rz0vi+tyeIHpFqiT7suxJNMoU2UtkDrrjffffO8GKHuz7B3qaVftuQ8ZfNidTSsduSHjL5sGTsxW8QVOqdB4gXQpanSbC0pS2gMla2+EUtajsTu+SM1QXWqxiubpkhX102XkaWzMkyTSFB91eZV4P1WtBSDdmBHU0rFr9GyHjL5sedTOrn++yPzr5sGOEcQ1Stow2ubfUozdKnFvtoAAdW27qJUUjfYbuONLGWIKpI15TdMqSpaUorEu/PMJsOHU44FKSeOyCPkuIMUJas2wc6mdW7dkfnXzYh0Z1a1zOyPzr5sHOKm6kvF9Gl5DENUlJSquupUy0pAS0lDKVDUyO2+d+OMErPVKe0h1KSNRxB0JKzkultuTbSuXSkoBIdJHWgnzmCkG9PsXtewTUKHTHKhMzUq402pCSlvW1jrKCRtAG+Bm0OPScb4SnTba8z61MJ2JkqN9GbkrZ5aPY9tEiTY3cPi+IaSDs6OY9YmHwwgt4dp7Z2ppjyfmLcInD/ZDSfhzHrEw/ZgWpcuBsEjMD/uRGkDk+p8oMmPcW/BHmiRGPcW/BHmiRZzAvjVaA2+lVwtdOmAk7jYC47/+8AGmY61PlBxTTXqDBvjqnTM/PSqZZZTaXdBB9rc2sT8lxfiUYB9MzT7cpKqeQUsrfZ1FG1yoMrCstvFCl4NNL5oVVokS4ttiXHHGJ6BIIMEViUodZcnJ7hOCVLKaHBo1jcqSfsMD9xxxLjjgToTVqhpzmOcMTzCWZxE6ttDzb6QlBSQtBunjyvGunFOCUB3Ukp8cNUk1Ndir3ZJJG72tycuWFpcccS444rJmexAY9RxJgqoszLD8rUdWZnhPrKFqSQ8ElIINshY7IyyuMMIyz0i6EVR9yUQ8lrolwu6wdtrBesLkZDK8LZop4VN7WuL3EFM6WQwXZQt24TXUW0N2A4RXttbO17jLzQZMiWlBdhVT8fYapkmiTkmZ1Euh0uNtOJ10tA5lCdlkXztcxV0uvYJplRZnZdiqrMqpSpdh2YU4zLlQIOqjdkcv9oHqc6w/PVBL6ZdQVMBCSpKQLKJRl3rI88YUzQm5+QUjUWCXihACEWvrau0WuOttrA7OWDIezGwwZxfhJmjMUhDNS6EYmeiU3UNYrDnCC5ta191o06pXMD1Kbm5hyWq7XRjhcmmZaYU208o7SpAuM9/ywOSMvrTLK0EONs1CYQtd0axGq2EGxyzIJGVtsZp9ppxUulfBJZM/qgN6gCgpatbMZgi9j+TkCOIOxbcLCGs4kwXWZxUzMytUZU40ll1Eo6ppDjafapUkbQAbd6ParifBtTmxNLlKrLzCZdMvwkm8tkqaTsSqxz/2gbLcy4/TU6sqhaitQdCE2QDuIv1yhYnMWuq0WDYlCpbnBtN6zDuqysNEIN061rD8lVxvPFaCwenAspnEODHWKfLsytWlEU5lTMv0G+WiEqIKrkZkk5k8sfC65gN7opU1R5ubdmgA4/NHXdA1NUaqvySABnxiB6TlJSYprLpSlb6ZZZUC4UlJSFEEAHM7Nu254hFXU0Ns1GYbbPWpXYZ8kJtjWlBsYwx1hfhaO6qUqKl0lBTKlRuc2w2Ss/lGwEapxZhj2ZdqqE1xqaecQ68GJpTbbikgAXSMiMtnfhc3HHEuOODJlbEA+xljSm12iTMnKtTCXXXEKBcSAMlhR38hgBj24448uOOE3ZcIKCpEiRLjjiXHHCKN/D+WIKUf/nMesTD6nH2mabKrduQZR8BAtdZUtsADvnKEJQSPZ+lZ3PRzFh/1Ew66lQ5yYpdPU44A4xJLbcDarhaiRcg8Qz+ccUaQOT6nyhhsEllvwR5okRkEMtgHYgeaJFnMVGI55UglDqZd55RFgGmlOEm+WQGzf8ghUaT1TtYocoiXpNQLqJwKWroVwqUChYvs/wDbw84kDGnTs5D9hqyf8IqXkbvNiewtZ3UepH9jd5sddxInFGu9I5E9hK13GqfkbvNj32Erfcap+RO82OuokGKFvSORfYOt9xqn5E7zYnsFXO4tU8id5sddRIMUG9I5HFBrncSq+Qu82J7AVy9/YOqX4+gXebHXESDFD3pHI/S/XT/gVUP7C7zY99gK+QR7B1XPb+Au82Ot4kGKFvSOSBh2vXBFBqtxstIO82J0u1/uDViSLf1B3Z4sdbxIMUG9I5JVh7EKlKUqg1cqUbqJkHczy9bHnS3X+4FW8gd5sdbxIMUG9I5LboOJGirg6LWUa6dVWrIvDWHEetzjxWHsQqUVKoVYJO0mQez/AO2OtYkGKDekck9LmIf1fq/kDvNidLeIv1frH7vd5sdbRIMUPekcldLeIv1frP7vd5sTpbxFuw/Wf3e7zY61iQYoN6RyV0t4j/V6sfu97mxOlrEf6vVj93vc2OtDHsGKDekcr0LD2IWa7THXKBVkobnWVqKpF0AALSTclOQyh4SNQn+H1F0idZbcOR4A6qFWtmOLcYOBHsNKiJycnyY28m0gmxsMokZIkMg//9k="/>
          <p:cNvSpPr>
            <a:spLocks noChangeAspect="1" noChangeArrowheads="1"/>
          </p:cNvSpPr>
          <p:nvPr/>
        </p:nvSpPr>
        <p:spPr bwMode="auto">
          <a:xfrm>
            <a:off x="368300" y="-171450"/>
            <a:ext cx="1685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://www.productwiki.com/upload/images/hershey_s_cookies_n_cre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334" y="3352801"/>
            <a:ext cx="544689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108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  Hailey   Hutchinson</vt:lpstr>
      <vt:lpstr>If my best friend were a car, she would be a Bug because she is pretty funny. </vt:lpstr>
      <vt:lpstr>If my best friend were a soft drink, she would be a Sprite, because she is shiny cute and sparkly.  </vt:lpstr>
      <vt:lpstr>If my best friend were a zoo animal she would be a giraffe, because she is tall and cute. </vt:lpstr>
      <vt:lpstr>If my best friend were a ringtone, she would be  “Jar of Hearts,” because she is kind.</vt:lpstr>
      <vt:lpstr>If my best friend were a candy, she would be a Hershey bar, because she is sweet.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22</cp:revision>
  <dcterms:created xsi:type="dcterms:W3CDTF">2011-10-05T16:12:23Z</dcterms:created>
  <dcterms:modified xsi:type="dcterms:W3CDTF">2012-06-06T18:18:21Z</dcterms:modified>
</cp:coreProperties>
</file>