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72" autoAdjust="0"/>
    <p:restoredTop sz="94660"/>
  </p:normalViewPr>
  <p:slideViewPr>
    <p:cSldViewPr>
      <p:cViewPr varScale="1">
        <p:scale>
          <a:sx n="87" d="100"/>
          <a:sy n="87" d="100"/>
        </p:scale>
        <p:origin x="-10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04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811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99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408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3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52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7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029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947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91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CC654-39C9-451A-AD83-DD4B0A88C88A}" type="datetimeFigureOut">
              <a:rPr lang="en-US" smtClean="0"/>
              <a:pPr/>
              <a:t>6/6/2012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1502-448E-4986-BA9F-7106A5D54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1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mmartinez\AppData\Local\Microsoft\Windows\Temporary Internet Files\Content.IE5\479WFVY9\MC90008900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478914"/>
            <a:ext cx="2895600" cy="393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" y="457200"/>
            <a:ext cx="8229600" cy="120427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5300" b="1" dirty="0" smtClean="0"/>
              <a:t>            </a:t>
            </a:r>
            <a:r>
              <a:rPr lang="en-US" sz="5300" b="1" i="1" dirty="0" smtClean="0">
                <a:latin typeface="Blackadder ITC" pitchFamily="82" charset="0"/>
              </a:rPr>
              <a:t>My Best </a:t>
            </a:r>
            <a:r>
              <a:rPr lang="en-US" sz="5300" b="1" i="1" dirty="0" smtClean="0">
                <a:latin typeface="Blackadder ITC" pitchFamily="82" charset="0"/>
              </a:rPr>
              <a:t>Friend</a:t>
            </a:r>
            <a:br>
              <a:rPr lang="en-US" sz="5300" b="1" i="1" dirty="0" smtClean="0">
                <a:latin typeface="Blackadder ITC" pitchFamily="82" charset="0"/>
              </a:rPr>
            </a:br>
            <a:r>
              <a:rPr lang="en-US" sz="5300" b="1" i="1" dirty="0" smtClean="0">
                <a:latin typeface="Blackadder ITC" pitchFamily="82" charset="0"/>
              </a:rPr>
              <a:t>Nikki</a:t>
            </a:r>
            <a:endParaRPr lang="en-US" sz="5300" b="1" dirty="0">
              <a:latin typeface="Blackadder ITC" pitchFamily="8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  <a:latin typeface="Blackadder ITC" pitchFamily="82" charset="0"/>
              </a:rPr>
              <a:t>Written by: Vivian</a:t>
            </a:r>
            <a:endParaRPr lang="en-US" sz="3600" b="1" dirty="0" smtClean="0">
              <a:latin typeface="Blackadder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4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25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Blackadder ITC" pitchFamily="82" charset="0"/>
              </a:rPr>
              <a:t>If my best friend were a car, </a:t>
            </a:r>
            <a:r>
              <a:rPr lang="en-US" b="1" dirty="0" smtClean="0">
                <a:latin typeface="Blackadder ITC" pitchFamily="82" charset="0"/>
              </a:rPr>
              <a:t>she </a:t>
            </a:r>
            <a:r>
              <a:rPr lang="en-US" b="1" dirty="0" smtClean="0">
                <a:latin typeface="Blackadder ITC" pitchFamily="82" charset="0"/>
              </a:rPr>
              <a:t>would be </a:t>
            </a:r>
            <a:r>
              <a:rPr lang="en-US" b="1" dirty="0" smtClean="0">
                <a:latin typeface="Blackadder ITC" pitchFamily="82" charset="0"/>
              </a:rPr>
              <a:t>an Mustang because Mustangs are fast.</a:t>
            </a:r>
            <a:r>
              <a:rPr lang="en-US" dirty="0" smtClean="0">
                <a:latin typeface="Blackadder ITC" pitchFamily="82" charset="0"/>
              </a:rPr>
              <a:t/>
            </a:r>
            <a:br>
              <a:rPr lang="en-US" dirty="0" smtClean="0">
                <a:latin typeface="Blackadder ITC" pitchFamily="82" charset="0"/>
              </a:rPr>
            </a:br>
            <a:endParaRPr lang="en-US" dirty="0">
              <a:latin typeface="Blackadder ITC" pitchFamily="82" charset="0"/>
            </a:endParaRPr>
          </a:p>
        </p:txBody>
      </p:sp>
      <p:pic>
        <p:nvPicPr>
          <p:cNvPr id="1026" name="Picture 2" descr="http://www.roadandtrack.com/var/ezflow_site/storage_RT_NEW/storage/images/highlights/future-cars/more-future-cars/2012-ford-mustang-boss-302/2130911-1-eng-US/2012-ford-mustang-boss-3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447388" cy="3326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139"/>
            <a:ext cx="8229600" cy="2773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Blackadder ITC" pitchFamily="82" charset="0"/>
              </a:rPr>
              <a:t>If my best friend were a soft </a:t>
            </a:r>
            <a:r>
              <a:rPr lang="en-US" b="1" dirty="0" smtClean="0">
                <a:latin typeface="Blackadder ITC" pitchFamily="82" charset="0"/>
              </a:rPr>
              <a:t>drink…she </a:t>
            </a:r>
            <a:r>
              <a:rPr lang="en-US" b="1" dirty="0" smtClean="0">
                <a:latin typeface="Blackadder ITC" pitchFamily="82" charset="0"/>
              </a:rPr>
              <a:t>would be </a:t>
            </a:r>
            <a:r>
              <a:rPr lang="en-US" b="1" dirty="0" smtClean="0">
                <a:latin typeface="Blackadder ITC" pitchFamily="82" charset="0"/>
              </a:rPr>
              <a:t>a sprit I like </a:t>
            </a:r>
            <a:r>
              <a:rPr lang="en-US" b="1" dirty="0">
                <a:latin typeface="Blackadder ITC" pitchFamily="82" charset="0"/>
              </a:rPr>
              <a:t>S</a:t>
            </a:r>
            <a:r>
              <a:rPr lang="en-US" b="1" dirty="0" smtClean="0">
                <a:latin typeface="Blackadder ITC" pitchFamily="82" charset="0"/>
              </a:rPr>
              <a:t>prit</a:t>
            </a:r>
            <a:r>
              <a:rPr lang="en-US" b="1" dirty="0" smtClean="0"/>
              <a:t>.</a:t>
            </a:r>
            <a:endParaRPr lang="en-US" dirty="0"/>
          </a:p>
        </p:txBody>
      </p:sp>
      <p:pic>
        <p:nvPicPr>
          <p:cNvPr id="3079" name="Picture 7" descr="C:\Users\mmartinez\AppData\Local\Microsoft\Windows\Temporary Internet Files\Content.IE5\8C8W5TQK\MC900078622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32" y="3077501"/>
            <a:ext cx="1550268" cy="3335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t3.gstatic.com/images?q=tbn:ANd9GcSzuqqSLLTDuIJL_3t3bC5-Vh8PkjxkgHwi5jMO3zywG87Pcz5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352800"/>
            <a:ext cx="1552575" cy="2943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42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154362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latin typeface="Blackadder ITC" pitchFamily="82" charset="0"/>
              </a:rPr>
              <a:t/>
            </a:r>
            <a:br>
              <a:rPr lang="en-US" dirty="0" smtClean="0">
                <a:latin typeface="Blackadder ITC" pitchFamily="82" charset="0"/>
              </a:rPr>
            </a:br>
            <a:r>
              <a:rPr lang="en-US" b="1" dirty="0" smtClean="0">
                <a:latin typeface="Blackadder ITC" pitchFamily="82" charset="0"/>
              </a:rPr>
              <a:t>If my best friend were a zoo animal, </a:t>
            </a:r>
            <a:r>
              <a:rPr lang="en-US" b="1" dirty="0" smtClean="0">
                <a:latin typeface="Blackadder ITC" pitchFamily="82" charset="0"/>
              </a:rPr>
              <a:t>she </a:t>
            </a:r>
            <a:r>
              <a:rPr lang="en-US" b="1" dirty="0" smtClean="0">
                <a:latin typeface="Blackadder ITC" pitchFamily="82" charset="0"/>
              </a:rPr>
              <a:t>would be </a:t>
            </a:r>
            <a:r>
              <a:rPr lang="en-US" b="1" dirty="0" smtClean="0">
                <a:latin typeface="Blackadder ITC" pitchFamily="82" charset="0"/>
              </a:rPr>
              <a:t>a  Lion because they are faster then a person.</a:t>
            </a:r>
            <a:endParaRPr lang="en-US" dirty="0">
              <a:latin typeface="Blackadder ITC" pitchFamily="82" charset="0"/>
            </a:endParaRPr>
          </a:p>
        </p:txBody>
      </p:sp>
      <p:pic>
        <p:nvPicPr>
          <p:cNvPr id="3074" name="Picture 2" descr="http://i.telegraph.co.uk/multimedia/archive/01635/lion460_1635945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3338224"/>
            <a:ext cx="4648200" cy="2910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2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25447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Blackadder ITC" pitchFamily="82" charset="0"/>
              </a:rPr>
              <a:t>If my best friend were a ringtone, </a:t>
            </a:r>
            <a:r>
              <a:rPr lang="en-US" b="1" dirty="0" smtClean="0">
                <a:latin typeface="Blackadder ITC" pitchFamily="82" charset="0"/>
              </a:rPr>
              <a:t>she </a:t>
            </a:r>
            <a:r>
              <a:rPr lang="en-US" b="1" dirty="0" smtClean="0">
                <a:latin typeface="Blackadder ITC" pitchFamily="82" charset="0"/>
              </a:rPr>
              <a:t>would be </a:t>
            </a:r>
            <a:r>
              <a:rPr lang="en-US" b="1" dirty="0" smtClean="0">
                <a:latin typeface="Blackadder ITC" pitchFamily="82" charset="0"/>
              </a:rPr>
              <a:t>a </a:t>
            </a:r>
            <a:r>
              <a:rPr lang="en-US" b="1" dirty="0">
                <a:latin typeface="Blackadder ITC" pitchFamily="82" charset="0"/>
              </a:rPr>
              <a:t>S</a:t>
            </a:r>
            <a:r>
              <a:rPr lang="en-US" b="1" dirty="0" smtClean="0">
                <a:latin typeface="Blackadder ITC" pitchFamily="82" charset="0"/>
              </a:rPr>
              <a:t>elena </a:t>
            </a:r>
            <a:r>
              <a:rPr lang="en-US" b="1" dirty="0">
                <a:latin typeface="Blackadder ITC" pitchFamily="82" charset="0"/>
              </a:rPr>
              <a:t>G</a:t>
            </a:r>
            <a:r>
              <a:rPr lang="en-US" b="1" dirty="0" smtClean="0">
                <a:latin typeface="Blackadder ITC" pitchFamily="82" charset="0"/>
              </a:rPr>
              <a:t>omez her songs are good.</a:t>
            </a:r>
            <a:endParaRPr lang="en-US" b="1" dirty="0">
              <a:latin typeface="Blackadder ITC" pitchFamily="82" charset="0"/>
            </a:endParaRPr>
          </a:p>
        </p:txBody>
      </p:sp>
      <p:pic>
        <p:nvPicPr>
          <p:cNvPr id="5122" name="Picture 2" descr="C:\Users\mmartinez\AppData\Local\Microsoft\Windows\Temporary Internet Files\Content.IE5\479WFVY9\MP90043873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3020786"/>
            <a:ext cx="28194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60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24685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Blackadder ITC" pitchFamily="82" charset="0"/>
              </a:rPr>
              <a:t>If my best friend were a candy, </a:t>
            </a:r>
            <a:r>
              <a:rPr lang="en-US" b="1" dirty="0" smtClean="0">
                <a:latin typeface="Blackadder ITC" pitchFamily="82" charset="0"/>
              </a:rPr>
              <a:t>she </a:t>
            </a:r>
            <a:r>
              <a:rPr lang="en-US" b="1" dirty="0" smtClean="0">
                <a:latin typeface="Blackadder ITC" pitchFamily="82" charset="0"/>
              </a:rPr>
              <a:t>would be </a:t>
            </a:r>
            <a:r>
              <a:rPr lang="en-US" b="1" dirty="0" smtClean="0">
                <a:latin typeface="Blackadder ITC" pitchFamily="82" charset="0"/>
              </a:rPr>
              <a:t>an Airhead because they are sweet.</a:t>
            </a:r>
            <a:endParaRPr lang="en-US" b="1" dirty="0">
              <a:latin typeface="Blackadder ITC" pitchFamily="82" charset="0"/>
            </a:endParaRPr>
          </a:p>
        </p:txBody>
      </p:sp>
      <p:pic>
        <p:nvPicPr>
          <p:cNvPr id="4098" name="Picture 2" descr="http://imagehost.vendio.com/a/35126024/aview/airheads_candy_bar-2119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3047999"/>
            <a:ext cx="4191000" cy="343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731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</Words>
  <Application>Microsoft Office PowerPoint</Application>
  <PresentationFormat>On-screen Show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My Best Friend Nikki</vt:lpstr>
      <vt:lpstr> If my best friend were a car, she would be an Mustang because Mustangs are fast. </vt:lpstr>
      <vt:lpstr> If my best friend were a soft drink…she would be a sprit I like Sprit.</vt:lpstr>
      <vt:lpstr> If my best friend were a zoo animal, she would be a  Lion because they are faster then a person.</vt:lpstr>
      <vt:lpstr> If my best friend were a ringtone, she would be a Selena Gomez her songs are good.</vt:lpstr>
      <vt:lpstr> If my best friend were a candy, she would be an Airhead because they are sweet.</vt:lpstr>
    </vt:vector>
  </TitlesOfParts>
  <Company>Manteca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Short Dedication</dc:title>
  <dc:creator>Martha Martinez</dc:creator>
  <cp:lastModifiedBy>SHS Student</cp:lastModifiedBy>
  <cp:revision>19</cp:revision>
  <dcterms:created xsi:type="dcterms:W3CDTF">2011-10-05T16:12:23Z</dcterms:created>
  <dcterms:modified xsi:type="dcterms:W3CDTF">2012-06-06T16:31:57Z</dcterms:modified>
</cp:coreProperties>
</file>