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n.wikipedia.org/wiki/File:Motorcycle_rider_fall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i="1" dirty="0" smtClean="0">
                <a:latin typeface="Broadway" pitchFamily="82" charset="0"/>
              </a:rPr>
              <a:t>My Best Friend: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Mark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Written by Tristan Dooley </a:t>
            </a:r>
          </a:p>
        </p:txBody>
      </p:sp>
      <p:pic>
        <p:nvPicPr>
          <p:cNvPr id="4100" name="Picture 4" descr="http://upload.wikimedia.org/wikipedia/commons/thumb/8/8d/Motorcycle_rider_fall.jpg/300px-Motorcycle_rider_f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843" y="102053"/>
            <a:ext cx="2857500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car he would be a Ferrari, because he is fast and because he likes to race.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http://images.thecarconnection.com/med/2011-ferrari-458-italia-spider_100227285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18806"/>
            <a:ext cx="609600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If my best friend were a soft drink he would be a Pepsi, because it has a lot of caffeine and he is really fast.</a:t>
            </a:r>
            <a:endParaRPr lang="en-US" dirty="0"/>
          </a:p>
        </p:txBody>
      </p:sp>
      <p:pic>
        <p:nvPicPr>
          <p:cNvPr id="2050" name="Picture 2" descr="http://www.ficklefinance.com/wp-content/uploads/2011/12/pep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91593"/>
            <a:ext cx="2857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zoo animal, he would be a tiger because he is fast.</a:t>
            </a:r>
            <a:endParaRPr lang="en-US" dirty="0"/>
          </a:p>
        </p:txBody>
      </p:sp>
      <p:pic>
        <p:nvPicPr>
          <p:cNvPr id="3074" name="Picture 2" descr="http://static.ddmcdn.com/gif/willow/tiger-info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3810000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2544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ringtone he would be a rock an roll ring, because he talks loud. </a:t>
            </a:r>
            <a:endParaRPr lang="en-US" b="1" dirty="0"/>
          </a:p>
        </p:txBody>
      </p:sp>
      <p:pic>
        <p:nvPicPr>
          <p:cNvPr id="5126" name="Picture 6" descr="http://www.guitarpackagepro.com/files/3118600/uploaded/Viper39inchElectricGuitarRedbur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905000"/>
            <a:ext cx="18288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</a:t>
            </a:r>
            <a:r>
              <a:rPr lang="en-US" b="1" smtClean="0"/>
              <a:t>a </a:t>
            </a:r>
            <a:r>
              <a:rPr lang="en-US" b="1" smtClean="0"/>
              <a:t>candy </a:t>
            </a:r>
            <a:r>
              <a:rPr lang="en-US" b="1" dirty="0" smtClean="0"/>
              <a:t>he would be a chalk </a:t>
            </a:r>
            <a:r>
              <a:rPr lang="en-US" b="1" dirty="0" smtClean="0"/>
              <a:t>candy, because </a:t>
            </a:r>
            <a:r>
              <a:rPr lang="en-US" b="1" dirty="0" smtClean="0"/>
              <a:t>he is thin.</a:t>
            </a:r>
            <a:endParaRPr lang="en-US" b="1" dirty="0"/>
          </a:p>
        </p:txBody>
      </p:sp>
      <p:pic>
        <p:nvPicPr>
          <p:cNvPr id="3" name="Picture 2" descr="http://www.candy-licious.net/product_images/f/981/IMG_3972__98175_z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15910"/>
            <a:ext cx="4762500" cy="421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114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My Best Friend: Mark</vt:lpstr>
      <vt:lpstr>If my best friend were a car he would be a Ferrari, because he is fast and because he likes to race. </vt:lpstr>
      <vt:lpstr>If my best friend were a soft drink he would be a Pepsi, because it has a lot of caffeine and he is really fast.</vt:lpstr>
      <vt:lpstr>If my best friend were a zoo animal, he would be a tiger because he is fast.</vt:lpstr>
      <vt:lpstr>If my best friend were a ringtone he would be a rock an roll ring, because he talks loud. </vt:lpstr>
      <vt:lpstr>If my best friend were a candy he would be a chalk candy, because he is thin.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20</cp:revision>
  <dcterms:created xsi:type="dcterms:W3CDTF">2011-10-05T16:12:23Z</dcterms:created>
  <dcterms:modified xsi:type="dcterms:W3CDTF">2012-06-06T18:18:23Z</dcterms:modified>
</cp:coreProperties>
</file>