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09800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</a:t>
            </a:r>
            <a:r>
              <a:rPr lang="en-US" sz="6000" b="1" i="1" dirty="0" smtClean="0">
                <a:latin typeface="Broadway" pitchFamily="82" charset="0"/>
              </a:rPr>
              <a:t>My Best Friend: </a:t>
            </a:r>
            <a:br>
              <a:rPr lang="en-US" sz="6000" b="1" i="1" dirty="0" smtClean="0">
                <a:latin typeface="Broadway" pitchFamily="82" charset="0"/>
              </a:rPr>
            </a:br>
            <a:r>
              <a:rPr lang="en-US" sz="6000" b="1" i="1" dirty="0" smtClean="0">
                <a:latin typeface="Broadway" pitchFamily="82" charset="0"/>
              </a:rPr>
              <a:t>Kayla Sherwood</a:t>
            </a:r>
            <a:br>
              <a:rPr lang="en-US" sz="6000" b="1" i="1" dirty="0" smtClean="0">
                <a:latin typeface="Broadway" pitchFamily="82" charset="0"/>
              </a:rPr>
            </a:br>
            <a:r>
              <a:rPr lang="en-US" sz="6000" b="1" i="1" dirty="0" smtClean="0">
                <a:latin typeface="Broadway" pitchFamily="82" charset="0"/>
              </a:rPr>
              <a:t/>
            </a:r>
            <a:br>
              <a:rPr lang="en-US" sz="6000" b="1" i="1" dirty="0" smtClean="0">
                <a:latin typeface="Broadway" pitchFamily="82" charset="0"/>
              </a:rPr>
            </a:br>
            <a:endParaRPr lang="en-US" sz="60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2819400"/>
            <a:ext cx="8229600" cy="3733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By: Taylor Reed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martinez\AppData\Local\Microsoft\Windows\Temporary Internet Files\Content.IE5\479WFVY9\MP90043871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5168574" cy="430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/>
            </a:r>
            <a:br>
              <a:rPr lang="en-US" b="1" u="sng" dirty="0"/>
            </a:br>
            <a:r>
              <a:rPr lang="en-US" dirty="0" smtClean="0"/>
              <a:t>If my best friend was a car she would be a Convertible Volkswagen Beatle because she is sweet and preppy. 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drink she would be a  energy drink because she can go, go, and go. One time we shop for 5 hours she was not tried I was about to fall asleep.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7" name="Picture 5" descr="C:\Users\mmartinez\AppData\Local\Microsoft\Windows\Temporary Internet Files\Content.IE5\8C8W5TQK\MP900400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8711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</a:t>
            </a:r>
            <a:r>
              <a:rPr lang="en-US" b="1" dirty="0"/>
              <a:t> </a:t>
            </a:r>
            <a:r>
              <a:rPr lang="en-US" b="1" dirty="0" smtClean="0"/>
              <a:t>she would be a </a:t>
            </a:r>
            <a:r>
              <a:rPr lang="en-US" b="1" dirty="0"/>
              <a:t>K</a:t>
            </a:r>
            <a:r>
              <a:rPr lang="en-US" b="1" dirty="0" smtClean="0"/>
              <a:t>ola Bear because she is gentle, tiny, and cute.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098" name="Picture 2" descr="C:\Users\mmartinez\AppData\Local\Microsoft\Windows\Temporary Internet Files\Content.IE5\EKOWZOD4\MC90028093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0"/>
            <a:ext cx="3821317" cy="324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song she would </a:t>
            </a:r>
            <a:r>
              <a:rPr lang="en-US" b="1" smtClean="0"/>
              <a:t>be </a:t>
            </a:r>
            <a:endParaRPr lang="en-US" b="1" dirty="0"/>
          </a:p>
        </p:txBody>
      </p:sp>
      <p:pic>
        <p:nvPicPr>
          <p:cNvPr id="5122" name="Picture 2" descr="C:\Users\mmartinez\AppData\Local\Microsoft\Windows\Temporary Internet Files\Content.IE5\479WFVY9\MP9004387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020786"/>
            <a:ext cx="2819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</a:t>
            </a:r>
            <a:r>
              <a:rPr lang="en-US" b="1" dirty="0"/>
              <a:t> </a:t>
            </a:r>
            <a:r>
              <a:rPr lang="en-US" b="1" dirty="0" smtClean="0"/>
              <a:t>she would be a </a:t>
            </a:r>
            <a:endParaRPr lang="en-US" b="1" dirty="0"/>
          </a:p>
        </p:txBody>
      </p:sp>
      <p:pic>
        <p:nvPicPr>
          <p:cNvPr id="6146" name="Picture 2" descr="C:\Users\mmartinez\AppData\Local\Microsoft\Windows\Temporary Internet Files\Content.IE5\EKOWZOD4\MC9003361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2064"/>
            <a:ext cx="3124200" cy="346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My Best Friend:  Kayla Sherwood  </vt:lpstr>
      <vt:lpstr> If my best friend was a car she would be a Convertible Volkswagen Beatle because she is sweet and preppy.  </vt:lpstr>
      <vt:lpstr> If my best friend were a drink she would be a  energy drink because she can go, go, and go. One time we shop for 5 hours she was not tried I was about to fall asleep. </vt:lpstr>
      <vt:lpstr> If my best friend were a zoo animal she would be a Kola Bear because she is gentle, tiny, and cute. </vt:lpstr>
      <vt:lpstr> If my best friend were a song she would be </vt:lpstr>
      <vt:lpstr> If my best friend were a candy she would be a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19</cp:revision>
  <dcterms:created xsi:type="dcterms:W3CDTF">2011-10-05T16:12:23Z</dcterms:created>
  <dcterms:modified xsi:type="dcterms:W3CDTF">2012-06-08T15:24:56Z</dcterms:modified>
</cp:coreProperties>
</file>