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60"/>
  </p:normalViewPr>
  <p:slideViewPr>
    <p:cSldViewPr>
      <p:cViewPr varScale="1">
        <p:scale>
          <a:sx n="87" d="100"/>
          <a:sy n="87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</a:t>
            </a:r>
            <a:r>
              <a:rPr lang="en-US" sz="5300" b="1" i="1" dirty="0" smtClean="0">
                <a:latin typeface="Broadway" pitchFamily="82" charset="0"/>
              </a:rPr>
              <a:t>Friend: Ahmed </a:t>
            </a:r>
            <a:r>
              <a:rPr lang="en-US" sz="5300" b="1" i="1" dirty="0" err="1">
                <a:latin typeface="Broadway" pitchFamily="82" charset="0"/>
              </a:rPr>
              <a:t>S</a:t>
            </a:r>
            <a:r>
              <a:rPr lang="en-US" sz="5300" b="1" i="1" dirty="0" err="1" smtClean="0">
                <a:latin typeface="Broadway" pitchFamily="82" charset="0"/>
              </a:rPr>
              <a:t>eely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4171" y="4038600"/>
            <a:ext cx="4855029" cy="27867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solidFill>
                <a:srgbClr val="00B0F0"/>
              </a:solidFill>
            </a:endParaRPr>
          </a:p>
          <a:p>
            <a:pPr marL="342900" lvl="1" indent="-342900">
              <a:buNone/>
            </a:pPr>
            <a:r>
              <a:rPr lang="en-US" sz="3200" dirty="0" smtClean="0"/>
              <a:t>	</a:t>
            </a:r>
          </a:p>
          <a:p>
            <a:pPr lvl="1">
              <a:buNone/>
            </a:pPr>
            <a:r>
              <a:rPr lang="en-US" sz="3200" dirty="0" smtClean="0"/>
              <a:t>Written by Tanner </a:t>
            </a:r>
            <a:r>
              <a:rPr lang="en-US" sz="3200" dirty="0" err="1" smtClean="0"/>
              <a:t>burwell</a:t>
            </a:r>
            <a:r>
              <a:rPr lang="en-US" sz="3200" dirty="0" smtClean="0"/>
              <a:t> - </a:t>
            </a:r>
            <a:r>
              <a:rPr lang="en-US" sz="3200" dirty="0" err="1" smtClean="0"/>
              <a:t>lovitt</a:t>
            </a:r>
            <a:r>
              <a:rPr lang="en-US" sz="3200" dirty="0" smtClean="0"/>
              <a:t>    </a:t>
            </a:r>
            <a:endParaRPr lang="en-US" sz="3200" dirty="0" smtClean="0"/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36099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6" y="198800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8004"/>
            <a:ext cx="267652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was a car he would be a  </a:t>
            </a:r>
            <a:r>
              <a:rPr lang="en-US" b="1" dirty="0"/>
              <a:t>L</a:t>
            </a:r>
            <a:r>
              <a:rPr lang="en-US" b="1" dirty="0" smtClean="0"/>
              <a:t>amborghini  because he is runs really fast.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324802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was a soft drink he would be </a:t>
            </a:r>
            <a:r>
              <a:rPr lang="en-US" b="1" dirty="0" err="1" smtClean="0"/>
              <a:t>rootbeer</a:t>
            </a:r>
            <a:r>
              <a:rPr lang="en-US" b="1" dirty="0" smtClean="0"/>
              <a:t> because he is like the dog on the mug sign.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82068"/>
            <a:ext cx="2528887" cy="314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If my best friend was a zoo animal he would be a Tiger because when we play around with toy guns he likes to hunt his prey.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7400" y="4114800"/>
            <a:ext cx="29718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Please Note:</a:t>
            </a:r>
          </a:p>
          <a:p>
            <a:r>
              <a:rPr lang="en-US" sz="3200" b="1" dirty="0" smtClean="0"/>
              <a:t>-Font:</a:t>
            </a:r>
          </a:p>
          <a:p>
            <a:r>
              <a:rPr lang="en-US" sz="3200" dirty="0" smtClean="0"/>
              <a:t>   Size 32+/Bold</a:t>
            </a:r>
          </a:p>
          <a:p>
            <a:r>
              <a:rPr lang="en-US" sz="3200" b="1" dirty="0" smtClean="0"/>
              <a:t>-Layout:</a:t>
            </a:r>
          </a:p>
          <a:p>
            <a:r>
              <a:rPr lang="en-US" sz="3200" dirty="0" smtClean="0"/>
              <a:t>    Title Only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29000"/>
            <a:ext cx="229552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was a ringtone he would be not afraid by </a:t>
            </a:r>
            <a:r>
              <a:rPr lang="en-US" b="1" dirty="0" err="1" smtClean="0"/>
              <a:t>eminem</a:t>
            </a:r>
            <a:r>
              <a:rPr lang="en-US" b="1" dirty="0" smtClean="0"/>
              <a:t> because he is fearless.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4114800"/>
            <a:ext cx="297180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3200" b="1" u="sng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18114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my best friend was a candy he would be </a:t>
            </a:r>
            <a:r>
              <a:rPr lang="en-US" dirty="0" err="1" smtClean="0"/>
              <a:t>smarties</a:t>
            </a:r>
            <a:r>
              <a:rPr lang="en-US" dirty="0" smtClean="0"/>
              <a:t> because he gets really good grades.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2552700"/>
            <a:ext cx="261937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124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Friend: Ahmed Seely</vt:lpstr>
      <vt:lpstr>If my best friend was a car he would be a  Lamborghini  because he is runs really fast. </vt:lpstr>
      <vt:lpstr>If my best friend was a soft drink he would be rootbeer because he is like the dog on the mug sign. </vt:lpstr>
      <vt:lpstr>If my best friend was a zoo animal he would be a Tiger because when we play around with toy guns he likes to hunt his prey. </vt:lpstr>
      <vt:lpstr>If my best friend was a ringtone he would be not afraid by eminem because he is fearless.</vt:lpstr>
      <vt:lpstr>If my best friend was a candy he would be smarties because he gets really good grades.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16</cp:revision>
  <dcterms:created xsi:type="dcterms:W3CDTF">2011-10-05T16:12:23Z</dcterms:created>
  <dcterms:modified xsi:type="dcterms:W3CDTF">2012-06-06T16:31:04Z</dcterms:modified>
</cp:coreProperties>
</file>