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19742"/>
            <a:ext cx="7162800" cy="178525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</a:t>
            </a:r>
            <a:r>
              <a:rPr lang="en-US" sz="5300" b="1" i="1" dirty="0" smtClean="0">
                <a:latin typeface="Broadway" pitchFamily="82" charset="0"/>
              </a:rPr>
              <a:t>My Best  friend:  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TRIVES WEEMS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                                                                    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362200"/>
            <a:ext cx="7848600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Written by </a:t>
            </a:r>
            <a:r>
              <a:rPr lang="en-US" sz="2000" dirty="0" err="1" smtClean="0"/>
              <a:t>Sumtal</a:t>
            </a:r>
            <a:r>
              <a:rPr lang="en-US" sz="2000" dirty="0" smtClean="0"/>
              <a:t> Safi                                                                                                                                                                 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martinez\AppData\Local\Microsoft\Windows\Temporary Internet Files\Content.IE5\479WFVY9\MP9004387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"/>
            <a:ext cx="5168574" cy="430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he would be a </a:t>
            </a:r>
            <a:r>
              <a:rPr lang="en-US" b="1" dirty="0" err="1"/>
              <a:t>S</a:t>
            </a:r>
            <a:r>
              <a:rPr lang="en-US" b="1" dirty="0" err="1" smtClean="0"/>
              <a:t>upar</a:t>
            </a:r>
            <a:r>
              <a:rPr lang="en-US" b="1" dirty="0" smtClean="0"/>
              <a:t> because he’s a fast runner and he’s smooth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drink…he would be a 7up because he’s cool and he’s bubbly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7" name="Picture 5" descr="C:\Users\mmartinez\AppData\Local\Microsoft\Windows\Temporary Internet Files\Content.IE5\8C8W5TQK\MP900400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32" y="253637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he would be a Tiger because he’s </a:t>
            </a:r>
            <a:r>
              <a:rPr lang="en-US" b="1" dirty="0" smtClean="0"/>
              <a:t>strong </a:t>
            </a:r>
            <a:r>
              <a:rPr lang="en-US" b="1" dirty="0" smtClean="0"/>
              <a:t>and he’s fast at running</a:t>
            </a:r>
            <a:endParaRPr lang="en-US" dirty="0"/>
          </a:p>
        </p:txBody>
      </p:sp>
      <p:pic>
        <p:nvPicPr>
          <p:cNvPr id="4098" name="Picture 2" descr="C:\Users\mmartinez\AppData\Local\Microsoft\Windows\Temporary Internet Files\Content.IE5\EKOWZOD4\MC900280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3821317" cy="324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he would be young wild and free because he’s young and he’s wild</a:t>
            </a:r>
            <a:endParaRPr lang="en-US" b="1" dirty="0"/>
          </a:p>
        </p:txBody>
      </p:sp>
      <p:pic>
        <p:nvPicPr>
          <p:cNvPr id="5122" name="Picture 2" descr="C:\Users\mmartinez\AppData\Local\Microsoft\Windows\Temporary Internet Files\Content.IE5\479WFVY9\MP9004387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819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</a:t>
            </a:r>
            <a:r>
              <a:rPr lang="en-US" b="1" dirty="0"/>
              <a:t>h</a:t>
            </a:r>
            <a:r>
              <a:rPr lang="en-US" b="1" dirty="0" smtClean="0"/>
              <a:t>e/she would be a chocolate because he’s sweet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146" name="Picture 2" descr="C:\Users\mmartinez\AppData\Local\Microsoft\Windows\Temporary Internet Files\Content.IE5\EKOWZOD4\MC9003361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3124200" cy="346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My Best  friend:    TRIVES WEEMS                                                                      </vt:lpstr>
      <vt:lpstr> If my best friend were a car, he would be a Supar because he’s a fast runner and he’s smooth  </vt:lpstr>
      <vt:lpstr> If my best friend were a soft drink…he would be a 7up because he’s cool and he’s bubbly </vt:lpstr>
      <vt:lpstr> If my best friend were a zoo animal, he would be a Tiger because he’s strong and he’s fast at running</vt:lpstr>
      <vt:lpstr> If my best friend were a ringtone, he would be young wild and free because he’s young and he’s wild</vt:lpstr>
      <vt:lpstr> If my best friend were a candy, he/she would be a chocolate because he’s sweet 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19</cp:revision>
  <dcterms:created xsi:type="dcterms:W3CDTF">2011-10-05T16:12:23Z</dcterms:created>
  <dcterms:modified xsi:type="dcterms:W3CDTF">2012-06-12T15:29:43Z</dcterms:modified>
</cp:coreProperties>
</file>