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4" autoAdjust="0"/>
    <p:restoredTop sz="94820" autoAdjust="0"/>
  </p:normalViewPr>
  <p:slideViewPr>
    <p:cSldViewPr>
      <p:cViewPr varScale="1">
        <p:scale>
          <a:sx n="85" d="100"/>
          <a:sy n="85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02" y="3124200"/>
            <a:ext cx="2446597" cy="33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noFill/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</a:t>
            </a:r>
            <a:r>
              <a:rPr lang="en-US" sz="5300" b="1" i="1" dirty="0" smtClean="0">
                <a:latin typeface="Broadway" pitchFamily="82" charset="0"/>
              </a:rPr>
              <a:t>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Marcus</a:t>
            </a:r>
            <a:br>
              <a:rPr lang="en-US" sz="5300" b="1" i="1" dirty="0" smtClean="0">
                <a:latin typeface="Broadway" pitchFamily="82" charset="0"/>
              </a:rPr>
            </a:b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077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/>
              <a:t>Written by: Roy Samani</a:t>
            </a:r>
            <a:r>
              <a:rPr lang="en-US" b="1" dirty="0" smtClean="0"/>
              <a:t>e</a:t>
            </a:r>
            <a:r>
              <a:rPr lang="en-US" dirty="0" smtClean="0"/>
              <a:t>go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</a:t>
            </a:r>
            <a:r>
              <a:rPr lang="en-US" b="1" dirty="0" smtClean="0"/>
              <a:t>he would be an </a:t>
            </a:r>
            <a:r>
              <a:rPr lang="en-US" b="1" dirty="0"/>
              <a:t>D</a:t>
            </a:r>
            <a:r>
              <a:rPr lang="en-US" b="1" dirty="0" smtClean="0"/>
              <a:t>oge charger because </a:t>
            </a:r>
            <a:r>
              <a:rPr lang="en-US" b="1" dirty="0" smtClean="0"/>
              <a:t>it has a 4/40 engine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00400"/>
            <a:ext cx="5791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my friend was a soft drink he would be a dr. pepper because he likes the sizzle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077500"/>
            <a:ext cx="2095500" cy="3551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86200"/>
            <a:ext cx="8229600" cy="2438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</a:t>
            </a:r>
            <a:r>
              <a:rPr lang="en-US" b="1" dirty="0" smtClean="0"/>
              <a:t>animal</a:t>
            </a:r>
            <a:r>
              <a:rPr lang="en-US" b="1" dirty="0"/>
              <a:t> </a:t>
            </a:r>
            <a:r>
              <a:rPr lang="en-US" b="1" dirty="0" smtClean="0"/>
              <a:t>he would be a </a:t>
            </a:r>
            <a:endParaRPr lang="en-US" dirty="0"/>
          </a:p>
        </p:txBody>
      </p:sp>
      <p:pic>
        <p:nvPicPr>
          <p:cNvPr id="3" name="Picture 2" descr="http://www.colegioamorim.com.br/ermelino/files/animals_hanging_around_zoo_sign_hg_wh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85800"/>
            <a:ext cx="371475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</a:t>
            </a:r>
            <a:r>
              <a:rPr lang="en-US" b="1" dirty="0" smtClean="0"/>
              <a:t>he </a:t>
            </a:r>
            <a:r>
              <a:rPr lang="en-US" b="1" dirty="0" smtClean="0"/>
              <a:t>would be </a:t>
            </a:r>
            <a:r>
              <a:rPr lang="en-US" b="1" dirty="0" smtClean="0"/>
              <a:t>the motto because he likes rap.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47407"/>
            <a:ext cx="36671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http://www.2012drebeats.com/images/Beats-by-Dr-Dre-Solo-HD-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3747408"/>
            <a:ext cx="4140395" cy="224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</a:t>
            </a:r>
            <a:r>
              <a:rPr lang="en-US" b="1" dirty="0" smtClean="0"/>
              <a:t>he </a:t>
            </a:r>
            <a:r>
              <a:rPr lang="en-US" b="1" dirty="0" smtClean="0"/>
              <a:t>would be a </a:t>
            </a:r>
            <a:r>
              <a:rPr lang="en-US" b="1" dirty="0"/>
              <a:t>J</a:t>
            </a:r>
            <a:r>
              <a:rPr lang="en-US" b="1" dirty="0" smtClean="0"/>
              <a:t>olly Rancher because it last a long time.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276600"/>
            <a:ext cx="2571750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24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Marcus </vt:lpstr>
      <vt:lpstr> If my best friend were a car, he would be an Doge charger because it has a 4/40 engine </vt:lpstr>
      <vt:lpstr>If my friend was a soft drink he would be a dr. pepper because he likes the sizzle </vt:lpstr>
      <vt:lpstr> If my best friend were a zoo animal he would be a </vt:lpstr>
      <vt:lpstr> If my best friend were a ringtone, he would be the motto because he likes rap.</vt:lpstr>
      <vt:lpstr> If my best friend were a candy, he would be a Jolly Rancher because it last a long time.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17</cp:revision>
  <dcterms:created xsi:type="dcterms:W3CDTF">2011-10-05T16:12:23Z</dcterms:created>
  <dcterms:modified xsi:type="dcterms:W3CDTF">2012-06-06T16:31:44Z</dcterms:modified>
</cp:coreProperties>
</file>