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5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2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9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6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0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3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5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4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1629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b="1" dirty="0" smtClean="0"/>
              <a:t>                                                          </a:t>
            </a:r>
            <a:r>
              <a:rPr lang="en-US" sz="5100" b="1" dirty="0" smtClean="0">
                <a:latin typeface="PaintStroke" pitchFamily="2" charset="0"/>
              </a:rPr>
              <a:t>My best friend : my little sister!</a:t>
            </a:r>
            <a:r>
              <a:rPr lang="en-US" sz="5100" b="1" dirty="0" smtClean="0"/>
              <a:t>         </a:t>
            </a:r>
            <a:r>
              <a:rPr lang="en-US" sz="5300" b="1" i="1" dirty="0" smtClean="0">
                <a:solidFill>
                  <a:schemeClr val="bg1"/>
                </a:solidFill>
                <a:latin typeface="Broadway" pitchFamily="82" charset="0"/>
              </a:rPr>
              <a:t>My Best Friend: My </a:t>
            </a:r>
            <a:r>
              <a:rPr lang="en-US" sz="5300" b="1" i="1" dirty="0" smtClean="0">
                <a:solidFill>
                  <a:schemeClr val="bg1"/>
                </a:solidFill>
                <a:latin typeface="PaintStroke" pitchFamily="2" charset="0"/>
              </a:rPr>
              <a:t>Sister</a:t>
            </a:r>
            <a:r>
              <a:rPr lang="en-US" sz="5300" b="1" i="1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endParaRPr lang="en-US" sz="5300" b="1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85000" lnSpcReduction="20000"/>
          </a:bodyPr>
          <a:lstStyle/>
          <a:p>
            <a:endParaRPr lang="en-US" sz="3600" b="1" dirty="0" smtClean="0">
              <a:solidFill>
                <a:srgbClr val="FF0000"/>
              </a:solidFill>
              <a:latin typeface="Artisan" pitchFamily="2" charset="0"/>
            </a:endParaRPr>
          </a:p>
          <a:p>
            <a:endParaRPr lang="en-US" sz="3600" b="1" dirty="0">
              <a:solidFill>
                <a:srgbClr val="FF0000"/>
              </a:solidFill>
              <a:latin typeface="Artisan" pitchFamily="2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tisan" pitchFamily="2" charset="0"/>
            </a:endParaRPr>
          </a:p>
          <a:p>
            <a:endParaRPr lang="en-US" sz="3600" b="1" dirty="0">
              <a:solidFill>
                <a:srgbClr val="FF0000"/>
              </a:solidFill>
              <a:latin typeface="Artisan" pitchFamily="2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tisan" pitchFamily="2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Artisan" pitchFamily="2" charset="0"/>
              </a:rPr>
              <a:t>BY: NICOLE SAFTY</a:t>
            </a:r>
            <a:endParaRPr lang="en-US" sz="3600" b="1" dirty="0">
              <a:solidFill>
                <a:srgbClr val="FF0000"/>
              </a:solidFill>
              <a:latin typeface="Artisan" pitchFamily="2" charset="0"/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Harlow Solid Italic" pitchFamily="82" charset="0"/>
              </a:rPr>
              <a:t>BBB===</a:t>
            </a:r>
            <a:endParaRPr lang="en-US" sz="3200" dirty="0">
              <a:solidFill>
                <a:schemeClr val="bg1"/>
              </a:solidFill>
              <a:latin typeface="Harlow Solid Italic" pitchFamily="82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3200"/>
            <a:ext cx="3429000" cy="3549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t0.gstatic.com/images?q=tbn:ANd9GcTw8qrHW0seNg8Qgpx-TCMMoRCguXjkEYw2vocX4Y8PrFQLD9XV7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1142999" cy="115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RuPCV5Mz4ib544ZY3bYqnUFsIp-gfw_vICKugpmBOmScJ4eEh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83822" flipV="1">
            <a:off x="5910261" y="3962400"/>
            <a:ext cx="1138239" cy="76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My little Sister is a “cutie pie” but enjoys video games as much as I do.</a:t>
            </a:r>
            <a:br>
              <a:rPr lang="en-US" dirty="0" smtClean="0"/>
            </a:br>
            <a:r>
              <a:rPr lang="en-US" dirty="0" smtClean="0"/>
              <a:t>So she's a purple high tech </a:t>
            </a:r>
            <a:r>
              <a:rPr lang="en-US" dirty="0" err="1" smtClean="0"/>
              <a:t>barbie</a:t>
            </a:r>
            <a:r>
              <a:rPr lang="en-US" dirty="0" smtClean="0"/>
              <a:t> car.</a:t>
            </a:r>
            <a:endParaRPr lang="en-US" dirty="0"/>
          </a:p>
        </p:txBody>
      </p:sp>
      <p:pic>
        <p:nvPicPr>
          <p:cNvPr id="3" name="Picture 2" descr="http://t0.gstatic.com/images?q=tbn:ANd9GcTCpXSXc-b-E9wAmvXf3p477HOH-nXbIiFn_C3iBcH1X_w7F2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76600"/>
            <a:ext cx="3733800" cy="323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Suodg3nKtFo2f2RSk6doisAli0mTiOwAhxVy-fwVU6vD751EnS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97060"/>
            <a:ext cx="800100" cy="80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If my sister was a drink she would be Coke. Its sweet but it can slow you down.  (Daniela is 5 so she hates Coke)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http://t1.gstatic.com/images?q=tbn:ANd9GcRv4xz843NhpR_EhL1s3YilF42sCobm_utgefoVH8NbCGHLqIkXSZYl2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43200"/>
            <a:ext cx="2440047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0.gstatic.com/images?q=tbn:ANd9GcT3xgQlu5c_NRHiyMZVSmCeJ2Yq4vPDWeHZZRxZXCOdDcrnLU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2143125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Daniela would be a blood curling lioness. She's adorable, yet deadly. But, she's lazy at the most. (mostly on walks)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0"/>
            <a:ext cx="3687746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4" descr="data:image/jpeg;base64,/9j/4AAQSkZJRgABAQAAAQABAAD/2wCEAAkGBhQSERUUExQVFRUWGBoYGBgYGRgbGBobHhoXFxodHRwdICYfGBkjGhgYHy8gIycqLCwsGh4xNTAqNSYrLCkBCQoKDgwOGg8PGiwkHCQpLCwsLCwsLCwsLCwsLCwsLCwsLCwsKSwsLCwsLCwsLCwsLCwsLCwsLCwsLCwsLCwpLP/AABEIALMBGQMBIgACEQEDEQH/xAAcAAABBQEBAQAAAAAAAAAAAAADAAECBAUGBwj/xAA9EAABAgQEAwYFAgUDBAMAAAABAhEAAyExBBJBUQVhcQYTIoGR8DKhscHRFOEjQlJi8QcVgjNTktIkcpP/xAAZAQADAQEBAAAAAAAAAAAAAAAAAQIDBAX/xAAmEQACAgICAwABBAMAAAAAAAAAAQIRAyESMRNBUQQiMmGRFEJx/9oADAMBAAIRAxEAPwDOm4hMkjKGK7qfMT1O14AOLpoASTFzH4RE1ScnhAoQzEfMEdYrYjhikn+GlGW4zEPHnHVZnYvjVSA5J12ihxGYqZQ3HioavYDpGxN7OqV4lrCQ70D/AD2gGI4XhkfEtb3NWP0hq30LRgzUFRyprsBUee0beFwykSgVKQGDXzK3sIUriYQFJlJSlJoxqTzJ1gcvSniV57xfH6KylO44pB8LsDRx841FcZKpScySQpyD118uUUpkkTKBTMp2UNOarHpFrDhffJ8PeJQLIYgU5UbWKaQk2WsVwlJl5k+EoAuD4he+4g36+XMQlNMxAo1PKCzMSFJDLOXz93jJVhAiak1Kb5v7zSM6KNcYFS8oWknIMqf5QzuX3vGXxCcvvShFUkBkjSmj2rGlJ4qtJop7Crj67RGXKBKpmv8ATR235iGm12Ok+gONCDIUkpZQSbFxyrY1jI7PSilT0ZQI6ENfl1jpcJLQUd2UjKxcBnrcjbpFaTw1KAO7DV8T68rmBS00DW0V+J4M5M0hVzXR+Q3Dxp4XDJ7tOYuoAVLPz61iOKUygyXceEaO1ekZ3F8KJmUywWykVoGvSDsOiPEcIy8yXch6WYU8jFHiExKkgG9KNUEaxqrUP04SXKx8RawFGfW/0jMnqpkuG+Kj/wCIpEsr8N4flBKlNqCN/wARszzRCGT8AdvE43bQkU8oEnB5UgKrSj19iIY3BoyoVLJClfE1Mp5bw+0T0CXiEEl7JenMfeASgVAsLwbhPBQqaordrDmWr941xg0SSo3JoEkafmJtFAO7dJyUoOj6dYjLwCgkKzBJN663i3g2CrAirjf3SArxAKmAZNq3eEMrq4m1Eg5tzpAZ16kktfQRrKwspNMoUR5joYDi0AqAe+agGrO0TYzMzUPxdeUTUhIcklyHD1gqZBDgfOHAYF03NNmihAxLLpBIUnXkPYjRwwlgkkJIKVAZtyGBHSKICrJTe/4BrEkzC1R7pDsC2ZKARUNtv+Ir4zEOkAM49/SAKOZTs/SBYunofSJA43i88GYQLA73L3imIeeXUYZNo6lpGD7FEoiIk0MDvpfHEpQEq8RZy9fU7Q44kx+HMf7TRNOd6ERzQS6wCWDAOxrHQ4aUkBwCoM9+X05RyVRsAx3GpgTlJISqgb5RYlYLwgsCToeV6bQCdNQ7F9DViD+IIJ7MR8WhGlYq7EMiSokgBgTdg4iEiU8wJJDgkFotysZ4qpYP4iS9ojh1JmLB+HmBDArq4cFKKQSCS1rmIy0qklaAFOfD0P8AiN08EQtYIUSBZ6Hq2kXZ/Bh3RAuFhvQ/QEnyjPzRujR4pJWcsnvcyQdQ3Jr1MWJ84qlvmZANhdxSBowyszAd6kOSPdYtYNCVuFMhJcsNDcetvONbMxYFPehmZIZ93/xF9IQlQcgjYV90jJlYdgQmYjer1O8SwuGWlRYilFV+kRx9sIhZvEkoxKkpJZgSLAOaD0+sMviZAUtKiSVUB/lH3ih+qC8YApjmlh1G4yUHnGzNkoKW/uNX0ZPrV4ECk2gEgJnE/wAXuzfKoEp+VYtYiSBlT36CBV0k18uTRUnGXK+DKVmjmrDeLMvBIzpuqhIqAKCx2cw7KBSJgVKUkVZ2JJBSPbRHD4OUBmmuwIDj6w5lGWSoKBBFhbo8NNWkpDC7g9fiH3gJFxWcFJSE/CgUe+hbpFOWqjuwv0akEM9QUoFLh2FNWilNnBOVLNmfpvAJlyViCEVOVlFTmnSLoxxmAVGbXa14w5/Es6kS0VYMd+bco0CvJ/DIoPhVydg/MQnoXKgxmEOxruKvEFIc0BFKuaeUDTOTnUH1Ho1fnFtMhc0USSzGxGrdKQuQ076LknFISgEkPs1f3gWNxwWuQpNHKn5HIW+kEHBpikspg5benvSDy+AhwSSSLaCoIsOT6xk8kUbrFOXoqzMMMt6nX7wBEumpZ2Z7xtHDgfmIZPlGbz/DeP4/1mQEKJbIoJ6wVOBU1QC/P7Rpv0pEAXtEPNJmqwRRRRgCNohOwFKNFzKXiDPQ0MLyy+j8MPhxi+yic1Zh6AU9YMezMkCpX78o6wIuD6iK+I4e/iZxFebI/Ylgxr0c5/suH/p9VKfrEf8AY5P9J/8AKNpeESC4Dk6U+kMy/bQvLL6/7L8UPi/ozuDcL8OZfiKvkOUFGHUgNYbbC9NolgSHAez1jRxEs5XNjrHZZ5noyJ2FdLqISHA6iCokumt6cgAK9ImtaD4QAafOC4Ke7fDQGhtSDZJUnHw/N4PgZjAkDw/TeJT5uYAMLsW8miGZnQAX1H/GKQLs1eHYgKlhQcKcnyf8axr4nFvh1kXCSBu58LxgqxsoBKAMhAF7ijxs8LlZRmXa+4N/kY8tanZ6043A53CTVSswrrVqtsTCRRL5RVh1jpMViJeSiRndnajVrzMZc/BrWxTXl/5fn5x2RzKTo4J4JRjyZmYXDB3dwDbX8GH/AFGYsSXc3oQnR41cPwtTj+GTv4Tpz90h8TwhSgQmUrMLFvvcjkY15owp/Dm8PhP/AJaiQ4TLApuajrrGpPFB/j9osYHgGJTmzsQWqqhABsRrpF1XCUKLqmTDoAKe+kZvPFey4YptaRhpQHdnd2rF7BoC5eVzmzORzqxHKLk/goDq7yhu6W5CK8nCS8wOZRUNvCK6U0hPPD6ar8fI/RJcvwMzBX1ez6VgEjBrBHhUa3ALbfQx0+BwqSKCpLl6l/P3SNGXJA1MZv8AI+Ir/H+s4/G8DxCw0sZQVKJJZ6mjA/eAK7KTmFEhklLgua3vYx3Pe6e9YSpg2/MT5pP2UsMV6OAk9mVSjmSkvu8Jc9aKFOa10vq8d4ZY8vf5gE7BpOgrENyfbNo8F/qjmcDxXDg+KWmWdTk+9438LjpMweCYgnZw/peKs/g6CXDbV/OkZ2J4IAXsdx92iLrs0UYvrR0BkPqR0I9iKi8OsGin2cRkDiE2UK+NPO489ov4DiyZtiUK2JoehhD4tFtEmjrDdKiHXgg1Pf4i7JmmuZLc7j/ME7oFyIpEN0ZKpFKXiGRnpF+dLD++UDXIcPQGEOyipIZ7xESnFov9yxox9/SGmSKFr7QDsy+6IO4+XlBigio9IsoTuGG0QVJao8qQwKqsODUQ36TkItoQ+voKQbulb/SALPM+Gd6pTIRmD0GpoX5faNREyaXd0gZvCQw0DdOca2FlS0ywEOToRUPz59Iycfi800pUVDwa2fzubR38rPIk+KEjDhPiKqi45EfmAzZmWgBZ7vV6loqzZ2aWHLU/mLnlECsEHyIc1f8AyTWFsycjWlqb1Dgxp8IkATFTSFAA6AkqNmHKMjhi+/UEnQeL6X1eO/4VhQkCgoPfQRnKWqOnDC/1PozcWcTNbupSUvTNMIcDdqmDcP7MlNZ81U1ZsAMqB5XJ6wHE9oQqeUIUClAGdSQ4D/CH1J5bRv4XFBSaGr1DGOfjWjv5OtAEcGTdvfSJf7T/AEXFxGvhcO93rT20XMPIYVgUEyXNmJJBSWIrtYGLaJYox/bla3KNTEyUkUo+49iKKsNofUfQxfFrRnyTGn4QKSSA56GOU4pgVJUCGIextv1js5Cqnry69YrcRwgVpe9vfrETgmrNMc+LOOxqSoJAchhdvN9oscO4QLtGrMwm2vKnysIpTOIsrKmpBCfMn/Mcr0dabapGjKQAwaClFDT5w3D5hSgZvEo3p6D0i4qYg1ZjyZucXF6MJdlNWGYg6b7Q/wClPXlFybPQE0cHnBsHVNX+UapJszbaM1Mp70hpiKNGriMJsIiMOCGMXXomzDXJYRXMsGkamJkZHHp9vtFFAJDgOa2iWUjPxGAB08vfusc3xPgJHiQ6VCzFh+0dhMv4h05fiKeISxrbXpC/4aRk0ZPAu0wP8KcSFCjnXrHUYdeXmk66jn0jluL9nkzBnl0WHqNeRg/Zbiij/Cm0UNDDf0ppSVo6Cc2lqsYHKWCCPflFhQamh+UViciqRNkIbKxaHmyzpBVgKrbpCTK0NoBgUhxWGmJbQQloINBT39h6QdNRCsdFREnkB0if6IeyPzBmY7xY92gsDy6XOCklUl+8SHuQkguLDWuu8U+I44lJCkMHuRVJbapD2u0Ql4XKmWUkkK+NnoX+Ei706GD4wpckh0kukFTlJ67aR6N0zxJNUBkodAKtXLOBcAj8tzgCJWVSl3Aa91ch+OUHyJW7tl1ANHcU5eURUpmyzEEqICklJBDHc71EMyqzc7NrSkqo3iAI6DfzMd8nCmZKV3cxLFLkpqRQ09WjzfAS+7T3gLBRzEmlNPp847bhfE5EnKqVLdK2zHU8zWvSOaf7rR62FVjS9nNcJQrD8NlqHxHETDMI1IdNeQCRHRcG4mS1668tPbRx2Nx6ETJsuUpSpJWVpCwykqPxWJccqfnc4DiUpSmiy4Gzny0icy3ZvjX6aPSsCokPU0rGjLDioaMfhGJKg4tq1xyNI2ZCnMXjMJkO40irPlNp0oB8408acoDNXXaM+fL+xG/r+8bzhSMoysozZrJ08vlZ2gknHpULggXOg6kn5RV4rKeSuqksHJBFOb1/EYHCMQcRWiEgDIkCru5OwelT+8cWSTi9HXjgpLZ0WOmgAlIuLn7DeONQMy1MbB0AAlZUoFIWQLJEdLxHBGZLIVShoXfXnoWsYp8PwrEZ0lwoE5QWIILEGpBGbfe+mLVvZvjkop0HErukIlBRUvK7mgYXJajmu8MFVAZtbeo60ttBppzZgpyFeEHQiw6PWosXcQWZgipUsbHNUfEACK7GvygcfRKl9MyfPUSaMKsTajDTS8afAZhKAXJSGAJ/moHUbauzUivisJmS4q4B3AzAF9t/UxPCysi5EmtiBzZAUqmwoOp5QKFMHJNUdEhdLs/N4xsVjFqmZJbJSn/qTTUDXKgfzK56Q/EOI5EgC5ZNXcvQAbB6nYdYpLXkZP8AcSNKCgGwFH+sbTboxglZp4yakgJza1dy7XcBqV1YddQrAJyi2o9/SMSbiCh70SVE7OQB5vAuHcXKl1rQW006X+piFltmjxNKzTxWDHMatGeqSNR569ecXZPEO8IysEm5Og0YaqP01i4iQlnu2qr/AGHyitMja7OflpKCGLg+6wDF4RlCaKEGpF+vSOlVIBFW8wD6UilPw2UHLTypA1oalsnLXmQkl6bW6vtBZmHCkg1cesUMIjwlmIf+aydx5XEakuWyT/MTfYRPsHoqT5R/l6+/SJYdOYW96RZ7slNi7PbW3v8AaCYQv5QVsd6Ks0JFKc/vE0oGkGxOHH+Pd4FIQHpBW6EnqwM41gXdH+oekW5qMpeK36j20Q0WmecTMKVFxMSCWFX8NDcMBAJXAlqzZcqmqGUH0ema76R2iOyxCQPDarO/763i5wvggw5JST4gAXym2otasd/KjyvDs4Kb2bnuf4Cgl75FKfqEuTakSHB5juWSpLHK1GNH+7R6MnBpL1rejjk9NKfWMXi0spzFSizhg72qankITmaRwJsyv0YKApnSDlFtKO3/ABvBZB7uUAACPhlvcvUEty+kNPmzVOiWE5Ul8xI7pjWq3byG8ZvZ+SskomEUNCC4YCpBGmkRejsqiweFgFUyfMEmWGdSUJUpzTySOusaWC4YpM3u5ZzIYHva/Dd7MkttaPOe1PEZ02cp1HIXygHwsOQo7N8o9r7McI/+JKQtnMqWZp3oPC+t/bxrm/Haiq7Mcf5FyafQ2ERUFJYUSgHM61Bw5epAqR5naNbBce8Spbk5aZjru245+kSxEoISSos4Yf2jYc48l7e9qkAmTKcrIZRBIbRv/swFOkZ48cr4oqc41bO8wv8AqkiZiFyFoypSSErJbMAWJD3rptHYzZoEsLcNlFaNakfPOF/0+xyu7WmQvKauW3vePbcChQw8uWt8yAHGtg3S0dklx1dnLF3socamL/TTlOQCCzIYOaA1JcOzloyOzHC8QQMjS8v/AFEhVHZwoUIUhQtsxEb3H5uaUmWkElSmPhSaAudtIz+yGJGGwwnKoFOlKdhnUW5EMkeT0jhaTdM74tqNrs3CSpLTgyv6RUEWL6eb/SCyySsJBysqgDML73taOVw/FFJVmmKyqV8AUXdLW2b1vAU9ugiaUoQVHNXYGt7t0ERasOEmtHbq4eWIyj1Ad2fpXrFREqYlfjOpAJ5ggOzgkFrXjlsf26m5EpQwUQM6zVjskatz+d4xE8YxUyemYqYtKQtwL8yGtbfeKfASxzO+xTSiQSwCUAB7AJAr8ozDxIKmhbl0EhJAU5JBSWrZj8945HG9plTjmCuoO7W9PrGfwXtGqZiRLDjMpna1ag87xk1ka0ujZQiv3M9IRmnKyFWR6OA6gOWgt/lou8UlyQnxKCGOQLJ3LVPOK/B8LlVmUwcu597RDtNwtE0glbAKISGuo0B3pX5mNvx25J8ujkzJRf6TC4xglAKGaqsoDPVq+lox8DPyLyrqUpU3NQqC7tasdxg+Gk4USVF5iBdJLEAuH2LARzPFMChTl8vhysxDN1q4Fh/c9YmWHi/4N4Z7jXsLJ4nlS9vCFJszUAJ+frFnD4zNdVLV38rCMvC4VS1F3KQkpBUXJSGCgzCgVlYb8zAuHTiAUn+Vm0Bo7+daxlONbRcak2dLJmqT4gpwL1/MGnHvkeFwRoLHyjAkcSABCqliSdBFnh2Md2LWhKWtilCmOnEhBGaqWZT0LfkX9Y18AsKAQlWZLnKXq3OMnjGHzpJTlzN4gN/zvGN2TxihN7vMxzE1uRsPQRsloyZ6GUhIAewLPf3+0AQoXiK51Pxf1ilInMT7+dYPYq0XJxDHlFDAqIW1ecWVYwaUG5hlqF9N7AezrCcd2NSpDzZj03+n+Ir5usRmLJVSg3NzWI/7hL/qHrGMuzSJbrp9IHNwzhiTzqxp0akOuoo3pDIScrEubEsz+UdRzEkSglzc73PJ4zuJ8M7xQOmvrGmB0hM94UlZUXR58E9xMXhVn+ATmzVISghyBsstlHMvpFDj3HUy85wkpKHSlCQlLGjhSi11MwfpHfcR4EmcXcoUNaEHWoN/JjHMce7LeBRUAkJTRaaC2uor16xpGdNWDipJ0cL2b4XicdN7mRLDgFS1fChIdsyiaJu1A55mPWMdi53CsOgz1d53YCM8sFQUbJfN8NGFafSOI7AcbWhRkgoBUsKWujlKEqLHex9Y6v8A1QxWbAJe6vEa0DMfM1/eO1TUpcWjklBxSlZy+M7ZYriCyhAVKlfzFIJXaoeyRezR3/YPsdhJGVapTrf4piXUS53t6faOe/0s7PImYUrJZalkUdxs92NTHoeBlrkgJB82oXdyNQaC+0U+yEtGvjyGFjeml44zHcUSMSyiQCgJtUHShFa6RrY7jQALjMKggM4F3Tqd22faPPsZxjNiB3SgVE+EgPm2OjHcRGV3E0xLZt4ieZU8DMlQvlTmWp9FKZDJb+l94L2qWJacMmolqM0nK4LMk30Dgno1aRe7yYEjNIVMUauBLAB2LqHqBaMDjHCsVjJJlmSqSpMwKlrUtC2T4goOkg0zO21HMclJ3/J1KXT+GDOnukSpRUVLAzEl8iKeQUW6Npvc4Xw5OTOOtSBTQncqv5wfA9hcRIzkTETSoEuXSoqII5igYDzizheyOI7mXLUqWjKkOp1EvX+VtH1Okc8oPpHUska2A7klCSoACw3L+fzizhJEtKguYl2NAbdb2jawHZpCEgTFGYoC9UgdEg0vd4HxbstLmoKUKVLcaeIDyNdBqInxkvKmeMcQnlMxRTVOZiNCNDHTdmzLTOlT05ilSwlSWcpUSw8nIY84wu0vBJuEm5ZoBCqpWn4Vij3qDWo/YxTwGOEtQLkMQaR3uFxVGCmuT2eycU4fiRiEqSgqCXBSpfg0IJSkkqs0aWL4ZOShc2aStfxOB4EgF2SNAQOb1jl+F9pMQMKZo8eZRCVkgZiCXe/L80jQHbs9z43WvJUJQShKiG8RDuIwglVMid3oB2I42teInoDLsc41LkfRqaNGf2llL/UqW7EgKyu4JapOgsR0AiHEu2EtE5SEIGYD/qDYJJD89usc7je0a1Lzu9G+v5jocrSVGcI+zc4H2hSCUzV5DTxEOGCwpSeQP2h8LxLMsyqXOU3cHR9eXlHL4qTMm+JEmaXNGQs18hFGdhsXJ/iKkzkoGqkKA0FyKaRm8XJUbLIouzusZg1AMaPoKbX3gmEmKSAEhjvziU2f30qTNZsyErV1IeGRIev2pHnydaZ3R2rNHAgipoTrpGJisIrC8RlTAXRNBy7AnwkepHrGvhpmUvrpF/H8OTiJYCnStJCkKAsRvoRvF48lPZlkgW0zzQ71aKk7EB2Aqefsxi4nGzJSilYKeqSyuirEe6RWHF2r9P8AP1EaRRm0aeKzGZLI8w6jSlX6+sXZvEsjupLjRnAO7tU6ACMXCcYzqD0TdTgOdukXcTiErITLKQVF2dm50tWp8odew+IuYfGqWo5ZaiP5lqoPJ7bW+sL9V/bK9T/6xU4hMKEZU9He53Op6xifpF7/ADVGDv0bKKO6K2U13/aGlT6sQQa7VZi9NIkpPnyh0AeV/t9o6TjH7ypro7bNDhWa3UEH7w4U2kLvKtr8toKCx1JVsPZ/ELudYkiY9iC1CNRy5Q6U1LsK0r7aHQrOIP8ApeEzTOl4lYWSVB0AirliXcjQmM3tAMSZXdYmWqtETEOtDszAAOCdiKx6OZpBbIWe9AOu5gyZo0p9/dIrm27YUkqOL7CYTGYOWAqSSjxFIBCVAEG6TqTZ67tHeSJyicxDFqHcbEbj3aAFdLtDoX08qxr5ZGfjRn8U4CmcVeNSXIPhFmcg8lO9olwrgEnDjwJ8VfEQ6i940UqhRnKTl2UlRIK2gff8j5giHaItz19IkomJnuvlDd5VmLM70bpd36AiGVCTasIBpk5obO94cgG0DA9+9ITAwO2/Z79XhVISHmI8cvqHp/yDjq0eI4/hk2SrLMQuWdlAj0e/lH0gEvFTHcMlzkFE1CVpP8qq+moPMVjbFmcNVoieNS2eOdke1GIlJMoMqWkZsrAkOoVD9bR0vBe1KJUwkzMoJtlBYbFJuHfXXlF6R/pQlC1Kl4laL5RkBZJ0JJ8XoNIvH/TDDqLrmzVK1YIHm2Uw5yi5WmEFUaaOU7RIRNnzpsllKmMAEu1QBQXFo6/sN2UGFl55iUmcqrmpQNgbPuRFzhHY9GHWSheYf3IGZJGyg3o0bSJNdPn9LexESm2qRSSQpq7GsQmpSoFBynMGKdxY9ReCmUwLE8qO3QQ6ZTXqd21t5RlRdnGDAHCrTJVWStWWSf6R4lGWdyNDqOYgn6ZZOVwAS34bc9N46HiOCMwJ/tXnFAXGVQavwnxP5c4wx2Yn/qUzlzwpMsHLLAKRm0O0S8fN2zWObiqFPkJw4Cpi6FQQADUl2jdyArSMtFJ8JchjoPOvpzjj8fJM+X3eMlzJORRyzGcOS4UFJoDYcoJhf9Qxh5CZc9SZk5CspWg0WgGiq0qKONRpFwwxr+TOeWTZ3eDlhbpUAQKEG3zjku03YJNVSGCw6sjllJ3D2UNhQ8tZdmu2aJ02ZMzJTQFYVlSMpJykKdipIcORVukXcR2+krmFMpaVZAa18RatSyWHXTSNo44pGLnK9HmSuINQW+sdT2TwM1Z71SBUMkrcJblvHSyOA4cMtUmSVnxFQQGcl3YuNovhZDlkhIYXrpewF4h0beR0c3xPhq0qzKCl8g+UcmFvpFX9Of8Atzf/AMlx2JYV+cLvRsfQxHFB5GCTJYAFRPNVzEsyRQEbMGgS0OqnNy5G3obRVnygghWZjfU6MPZEFElqcgGhcA7c4ZOEIU4U4ZmvqDXexiBWpgQCoFqpYhnclzcMdrdYupAd4EgsDJkFyShIJNWaoejlhpVoNLw5BJBp1JAPmYk8QXhwXKnL0Z2HyihDzcOFJZRP/ElP0LxDugAMoBKQQMxPWpqb8osbex5QyQKu27QUFjqV1vo1vOHkp0DECmlPSm0LuxqPzDdwNq1rq5qa9YQCTNFauA4o9xd9HgCMaTMCcimLuvQHQUuelgC/M/dagJfnq+upEOqS7EgOLbg2pDETzPWvRoUt+RBsw91hkg0qDWrm3T8RCQgAkAk6tYB9BoYYBVL9IdwdvOGUHaImTtAIdY1v0/Fnhiv9+XWEEn2YdRHwlq6EafeChktKGBTQp6M4u7s3I6GJhLf49vE0isKgsrYdagTnKXJoAdOb63tFgmGYQ5IhDBhqsz3LX8/ekTA5wPuxmdup93Lw/dA70L3N7b25QUFhHiDPy9mGWg3BgQmkPmDtsdPO/k9odCbCvAs4PlByIgtPzgAESRb356ecJeGQboR5gE/SBrziqQD1LH6M3nE5UxRSMycqtag/PWBDGRgpbNkQ1qoSx123rFebwDDqvh5R/wCCfsItrmgEfE52BP0oIShb8e2h2KgTpSGAyhIDAAAMGsLNCKXDFIY3al4IEQgCbwmBBCABlsBTX6mGze2hlYgEeApNWvTnbXlA2V/UPl+YkZWKFJAT4lJCaqLB+qgQXpoPOImyVKBUFf0usC7UY6FvWJzeJoSoIJqbCvzIDDS51i1JmOkEdKenKAYsNKAAICg4ZiVUHQ2h85IdIYuPidm1oPqYjOxKQCSQBWr2YD8iJkZ0ggqSFAVBY7hnBDw0xBUqezavS8SevvlFSXKy/wA0xZ6j52EHS9Or0I9KiHYqCTEhi5YdYaROBAILjfpSEDu0SCQLCFsYJM5WdsvgAfOSK7MB9xBAkV2cvtzhKTtCyAi3lpTl1gAml9GPmbekTbeIJLgMb1o8S9iGIdR2oef7RIc2gcplAK5Q5VpBYEphbnyhAsWtEAIghw8Kx0Fz13hGbEQvzP0hpiXoXPSkFhQ6khVxatzDoVcecQMqzefveKysxogODRRJbKNWFST6QWFB+4q+Z3tQenXnD/pD/UR5QpUgIFzV+X0iEjh6UElILl3JJL+v7RNIdh0hrl9ocj/EQUnXWIAEfOKJJzCpvCATzLfaEbVqflCWsiG71qkHprAMZEogAm/L3WHUaMQ4e0SlzHDsR1iJhiE709+sBKgVZQ70PJq62gpVXlETLB0gAigkAAn7RJSoiJQSKA77/WE7c4LAcHofxCLaP6wMTHMMUhd6tzIhDJoSGpSJQFMsJDBx5xnfoJn/AHZn/kn/ANYdBZoGUDdKSw5RMtvEUyoYIA9iFoNhEoSLNvEkzAYGlPN/KHMtz0tD0BJ26Xhlzm2ejaeTxEILEGvOCS5dACKw9CJJPOv7NaEg28T+cMtAd/vrDJk6waDYW0CQhQAc51alsrudth9omIdoehCL0s2sTo+kRJD3rEFTgL7bQrQ9kzMA5QITg9y+zxSxucAlAKlF2YgMdKG8HkYXIApRBVlr11r1eJtFUWJc0Gmn4+8SUXDU8/vvFV3qxSdqV50gWGWoAJUUvqSCMx6aDzhXEKZfkIISxZ+VB9domVP9YzCmeqjoFdCT9oJhsJ3SSSp1G5ap5NpDtCpl9ybFjA5ElhXK5uwZzFSSs53VQEWBfzO0XO8SXb3rAqB2TMkO5YxN6QATQaP8oIkbGKpCtiArEJs0IDlz5En0FYJlhd3BoNmaeLpCvhWQSE0lrufK3OLxlZhUAjYwQJ5wyg2sGhKxiAKQNSm2c72/aHURApBd6Np75QaDYcqFoGtTPfyEJTDaIKXS4hWh7JInPv5gt6wlzgC1fSnrFSXNKgQpgRspy2/KDCXTk0TaKokmYmoF72hGZyhgNBCyGGIj+oGtIF3g5fOCEGI+LcQqAMIhNNoUKD0MJCXQP70hQofsQ5Nve8TEKFDAgDEM14UKEAaWlvSJKNBChQADyi7By1YqY+cU5SCzqSPnDwohlIkFnu1Fy7/iJqUyX6c4UKCXQ0WJIr5RlcYWQtLcvqIUKEC7NaQGB6RUIch61hQoTBDzsOlOZSQxb3S0UuOTSiQCkkEkAnkbwoUUIt4aYSB5Ra7sKLH7woUOImImkSlIBBetunpDwofsRIwKZUVhQoGCK4oQBap333it3pC2fQwoUTItF5CAwjFVNJnlJJygOA9LwoUL2NGtIQAHAAMQSolLnnChQyQku0JcPCivRPsBNVQdIr94d4UKGhn/2Q=="/>
          <p:cNvSpPr>
            <a:spLocks noChangeAspect="1" noChangeArrowheads="1"/>
          </p:cNvSpPr>
          <p:nvPr/>
        </p:nvSpPr>
        <p:spPr bwMode="auto">
          <a:xfrm>
            <a:off x="63500" y="-825500"/>
            <a:ext cx="26765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39" y="3657600"/>
            <a:ext cx="3035389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57" y="3148918"/>
            <a:ext cx="970644" cy="97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</a:t>
            </a:r>
            <a:r>
              <a:rPr lang="en-US" dirty="0" smtClean="0"/>
              <a:t>Daniela cant be any song. But she's a great mini ring tone that goes like this:</a:t>
            </a:r>
            <a:br>
              <a:rPr lang="en-US" dirty="0" smtClean="0"/>
            </a:br>
            <a:r>
              <a:rPr lang="en-US" dirty="0" smtClean="0"/>
              <a:t>PLAY WITH ME!</a:t>
            </a:r>
            <a:br>
              <a:rPr lang="en-US" dirty="0" smtClean="0"/>
            </a:br>
            <a:endParaRPr 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86000"/>
            <a:ext cx="3461656" cy="23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http://t3.gstatic.com/images?q=tbn:ANd9GcTRHryDA4G90PZE_KpPIw24Ge8xt6RB-rMcbfnRVjK-scF68rq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3" y="2743200"/>
            <a:ext cx="994971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43" y="304800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Daniela is a lot like gum. She has a lot of flavor at first but later, you'll get tired of the same flavor.</a:t>
            </a:r>
            <a:endParaRPr lang="en-US" b="1" dirty="0"/>
          </a:p>
        </p:txBody>
      </p:sp>
      <p:pic>
        <p:nvPicPr>
          <p:cNvPr id="4" name="Picture 2" descr="http://www.dylanscandybar.com/resources/dylans/images/products/processed/301-Dubble-Bubble.a.z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381000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0.gstatic.com/images?q=tbn:ANd9GcQ1E3MFkbBmaXdnQ00KYP4Gd2i0-YhnRGWwWgkMhFRf2r-uK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52800"/>
            <a:ext cx="2609850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87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                                             My best friend : my little sister!         My Best Friend: My Sister </vt:lpstr>
      <vt:lpstr>  My little Sister is a “cutie pie” but enjoys video games as much as I do. So she's a purple high tech barbie car.</vt:lpstr>
      <vt:lpstr>  If my sister was a drink she would be Coke. Its sweet but it can slow you down.  (Daniela is 5 so she hates Coke) </vt:lpstr>
      <vt:lpstr>  Daniela would be a blood curling lioness. She's adorable, yet deadly. But, she's lazy at the most. (mostly on walks) </vt:lpstr>
      <vt:lpstr> Daniela cant be any song. But she's a great mini ring tone that goes like this: PLAY WITH ME! </vt:lpstr>
      <vt:lpstr> Daniela is a lot like gum. She has a lot of flavor at first but later, you'll get tired of the same flavor.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17</cp:revision>
  <dcterms:created xsi:type="dcterms:W3CDTF">2011-10-05T16:12:23Z</dcterms:created>
  <dcterms:modified xsi:type="dcterms:W3CDTF">2012-06-13T15:59:12Z</dcterms:modified>
</cp:coreProperties>
</file>