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D39A6B-0B56-4CD9-AE99-922734ECE3C0}" type="datetimeFigureOut">
              <a:rPr lang="en-US" smtClean="0"/>
              <a:t>6/12/2012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EEBCA0-8300-4639-A3A5-E005F6A94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323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EBCA0-8300-4639-A3A5-E005F6A94DA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417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504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811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799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408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247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937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526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471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029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947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391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CC654-39C9-451A-AD83-DD4B0A88C88A}" type="datetimeFigureOut">
              <a:rPr lang="en-US" smtClean="0"/>
              <a:pPr/>
              <a:t>6/12/2012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818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5300" b="1" dirty="0" smtClean="0"/>
              <a:t>         </a:t>
            </a:r>
            <a:r>
              <a:rPr lang="en-US" sz="5300" b="1" i="1" dirty="0" smtClean="0">
                <a:latin typeface="Broadway" pitchFamily="82" charset="0"/>
              </a:rPr>
              <a:t>My Best Friend Katie </a:t>
            </a:r>
            <a:endParaRPr lang="en-US" sz="5300" b="1" dirty="0">
              <a:latin typeface="Broadway" pitchFamily="8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endParaRPr lang="en-US" sz="3200" dirty="0" smtClean="0"/>
          </a:p>
          <a:p>
            <a:endParaRPr lang="en-US" dirty="0"/>
          </a:p>
          <a:p>
            <a:endParaRPr lang="en-US" sz="3200" dirty="0" smtClean="0"/>
          </a:p>
          <a:p>
            <a:endParaRPr lang="en-US" dirty="0"/>
          </a:p>
          <a:p>
            <a:endParaRPr lang="en-US" sz="3200" dirty="0" smtClean="0"/>
          </a:p>
          <a:p>
            <a:endParaRPr lang="en-US" dirty="0"/>
          </a:p>
          <a:p>
            <a:r>
              <a:rPr lang="en-US" sz="3200" dirty="0" smtClean="0"/>
              <a:t>By: Nicole </a:t>
            </a:r>
            <a:r>
              <a:rPr lang="en-US" sz="3200" dirty="0" err="1" smtClean="0"/>
              <a:t>Safty</a:t>
            </a:r>
            <a:endParaRPr lang="en-US" sz="3200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9031" y="2438400"/>
            <a:ext cx="2619375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394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257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If Katie was a car she would be a zebra striped slug bug. When ever we are on trips she would always do that slug bug game.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AutoShape 2" descr="data:image/jpeg;base64,/9j/4AAQSkZJRgABAQAAAQABAAD/2wCEAAkGBhISEBQUEhQWFRUVGBUYFxcXGBgUFRQYFhUVGBwYFBQYHCYeFxojGhcUHy8gIycpLCwsFx4xNTAqNSYrLCkBCQoKDgwOGg8PGiwcHxwpKSwpLCksKSkpKSkpLCwsKSkpLCkpKSksKSwpKSkpKSwpLCkpLCksLCwsKSksLCwpKf/AABEIAL4BCgMBIgACEQEDEQH/xAAcAAABBQEBAQAAAAAAAAAAAAADAQIEBQYABwj/xAA/EAABAwIDBQUFBwMEAQUAAAABAAIRAyEEEjEFBkFRYRMicYGRMlKhsdEHFCNCYsHwFXLhFjOCkiQ0c6Kywv/EABgBAQEBAQEAAAAAAAAAAAAAAAABAgME/8QAIhEBAQACAgEEAwEAAAAAAAAAAAECERIhMQMTQVEyQmEi/9oADAMBAAIRAxEAPwDz1ICnAE6Lsq0w5lcgEA2Otp8x1TAUkXTg4iQOOvkopzQdU4MMjQIcmEoKCXUDexme9mAiDPszIPKeCjU3QeqecO7Jmg5ZiYMTE684VhszYj6tCtXBAFICZOkqGkekBl0vbvT46Dr+yFDok8Oun0Tmvm1p5xef4VabJpNFSXiA0HS7iebZI73r4KbTSTu/sYV3ACqxjonvSLz+UaOHgp2093azaYc4CBIDg4y4B0EtEX6ouzNoMdWyUi8AMIpmWsIkFzg+0uM6R6Lb4XZbqFKm9zyaZALwIlj3wRwlwMwSblYrrjjLHmeHrGm5wD3lpBaHCwM6gtNl7rutWa7CUixznANAl2thp5aLzLH7q1K1TvAU5cYcB3H5iQIAsBovSd08AaNDsywsLXEXdmDojvN5A8k8px0vAuSLlRlN+tlB9NtZznBlCXua0d54HXgBr5LwXEU3ZhrD7t6idQF7F9ru22sw3Yio9tR/5Gxlc065zGll5NgtlTJrO7NvZl7STd1iWho65SFYZdhYnDPZkdUZ3C2G/rgTb1HorKjsmrlFR1Jjm3dB7pAZE5v0wdFWObVqMYCT2bczKcnutMFxA4SeKvdqspV6dL8am2oKbDlLjBcYDgSbA8VSRZbjb6U8HVrQxzmVHDK1urQXayekWXuNKoHNBGhAI814FuzszF0KlGrQZTque6q0MdBB7OCTPLrzXs+7G1qleiTWYKdRj3Mc1pzNlp1aeSlPhJ2ltVtEd7U2bNg53uzFisTvPvlSxDBh6bHuqE+zkOYQDpMZTMXW62ng21aL2OEhwiPp1Xi29GEr4esKrWFlN0hrajruMZSQwnMDx8lGp42ye2qT21X5m5SLQTmIi3tEmVXSrHa2031SM4ALW5SAIFiTMC03KrTTOXNFpieuq25nMrETlMSrDZeKa3tA4jI5sHM0PMkatGoPUKqa1FqUspIOoI0NvVFnRHkprSlq1ZM35CTMAWAnomhA8FOFRDCe1t0EqhV58LqR94UdtKJ5pIWQbAZ8xY2Yf3HFoaTGsBxgD1USrTLSR/njHBTMPiS0d4ZgAcoJMAn80DUodeqHAG8mzieJHErowhRJSAX9VI7LukgtsYjiZ4gckMAQZmbRyRo17bfulZ7Qt1TmViGuaNHRNpNuR4JzcuvQggW4WMnmoiTSY6o9rHvhpMm/dE6mF6Lhtz2U8K5meczQ9obILzEtAzagFY7dDZn3jENLgXgQMoIzGBbXgIXvVKmIbI0A6xZYyreMeMN+zvEvY1zWuBgkggNIiP8AKl09xYoS6p+I7KKYcCG5pu20nTjZexQqrbeBFRjg8EMaA8OYSKmZsm0cPms7a1Hi+Do1MNiDEtrMcWiBLbg6ETc3jx4L0o7Rbi2U6V8+UOqPaC1jTGhHFwgR4FZ7EbNqhhAIcKz2jtyZcwzGRzQLWGs8VsNz9lvosyuex4baWREzPLUC0ylMZqpewcE4BzXElrQGgmCHQdYidAtICo7XJ4eo1ex5TKtQAEnQBIHoeIYHsc0zDgQY1vZXbOnz1vhtoYqu54L3GXC9mtaHEDL5RqqahTcMtRzS5gLQZNjrbw7rl6X9o2zGYXDZKFOmxjy7MbF7pLe6JuBabcl5i2u6QdQ2IGosZ0W4zlO0qttKpUYGQIL8wgQWl1oaOSfV3ertptrOYSwuIMCcuU3zR7PmoVau53eiINoEAGSf3Vpg9tv7GpTZZ9QuzRo5pa7NI6RPmiTXyfsfb1TZ+JJa0PLCQ3MXADNFxBtIhe+bs7VpYjDMrUm5RU7xGnem8+YK+bOzs4PdlIE5SCcxMQOlipuwdu1aFRgbWqMYXAOAcQ2CYJgHqlmzb6M21jRToud37aFjS4g3gwOC8L3gqYqvXd2rnh7Wn/cGSGngALSQfNeh43eCo/Dg4Wo2o0BzXVG1C0tcHSCZu45SJjrdYTblBzqgea4xLmhrnm5EF3sOFzPPkFmOlnTL1WOLcmUd0uJdo46WPM6KZisMKGHIBzOqwHMcwzTDb3cdDPLkp2FrgAVaYZU1/BIM0iHZy6RoBwveLqk2rtN1V0mPESC657zrmXHmtMeECUpqJpSLSFlOlMCcCgcCj4d0X5KOi0XwfFZokF6VCc5J2p5poGiUTD0ATDnho5m/wGqKdmv5HrY/RO+5v4fI/RVjVT6G59WoC+n3mSIMFuefdnzsEm1NiMp03N7wqUySZjK5tpuDYtkLQ7q4Z5p1K1R73Ck0tDDoMwN2zpHkqmtsphLnZnEkHUniOKxzm3bhdKJ+DacO17QSQTmIFmyYGY8OEJKuAa2hSqzOc1ARyLIt5gqG5zm5mzbR3Kx5cVJfTBp0QNXEz/2AW3N679ne7jcPh21HhnavAdI1a1wkCfNbNtUcx6rxZlMDQu/7H6p2Qcz6n6rla6vae2HMeoTX1Gke0B5heMikOvqfqu7Fv8J+qm4aegVt2R+Ie2bL9YgA970By2nirHY2zewJPah2YkkQ0DpABgRzi68xbh28viUQUR/CU5RrT2D7y3mPUJfvTfeHqF5AKY/kpcjVNmnr/wB8Z7zfUIdbaNNoJL2iP1BeR9m3kmVcOwi4BV3DSs+0Da3bYt4ZW7SkILbnKDFwBzWbZVIaY0dY9Yvpw1RdpYYMeQ0g/sFDldZ4caeYGpkXspex8Q1riTAJBaHOmGZhGa3EKvcmyqLZho/daudwNYvZk1kAB0nSCCMqraDmh7c4JbIzAakTcBCJSZk0NlhN66TKIZ2c5WlrQBlgEmc7pkkzPRE3d2hh/wARz+4S0MbD8hnnYX6krJ4Wo0gtI7xIg8PBSH497RlaMjR4E+pWdNTKpB2gxsgDK4OMOZrEu1P5tRGirsWGatcTfQi8Rqesob3kkk6lDc2I6rTOyFdC5dKDkqRKAqFTwmAIoYoFCMHs934ofZ26pslBLpbbqNql7TZxJLdQROissZvWC3uNIda5iFmykS4yktjZ4bfxjKT2CmT2kTcACx053KqW7y94y05Y0m/qqJIs+3ivOpOJxDS95aIa6YB1Hikw+JhzSbhpmPObICLhWy8BaZXf+pR7h9Vw3mHuT5qqxsNsPNRVmYyrur9u8p4s+Kdh9vucR3RFzbVZ8FGw9XKZS4xN1qv600ODSLnqrJr1jqDS94yNcXGLATJJ4LTbAwNWpWNGIdeQeEal0eS53D6dMc/sc4tubLxt8eSealjK7bewnYRzS6oHOqSYFsoHrIvyGivt3N12VaXaVyRn9kA/l5m1pT26vOMDU3heHmILbgDhY6p2L2610AFwtqOfgrDb2yMLRxL6bGktbHtOJJkAm4jmtXhtx9nPw4q9m7MaeaO0dE5Z+a6cHPd+3k1YnMeKZK227GwcJia5p1WkS0kZXEXEc5m0om926GFwzqYp5yHh0y6YII09VpGEJTXBb/bn2c0KOHFZtd5nLALWn2uoIVfQ+zfEVqQqUKlOoNMpJY8Eagg2+KKyFNwBE3HEJHa20VhtPd7EYdxbVpOaRc6OEc5E2VcgJSqlpkJzsRJBdeEFJKIlVMSHWiB0QHFIBKI1qARSyucLrgEUrU9sWSNICciHGNfBELrIJcnZrKBzjZNyomawC7N0VVFKRF+7u5JRhHcldoAlR/uLuScMA/kpuADIvPkupOggjgUf7g7kl+4uTcDMZXzvmI04ygI/3JylYDYVSq6BAA9pxs1o6lJ/BBptJMBW2zdil9VtPVxI8uc9AFp9mbCo0qLqsAta0uzu/PAnuj8rZHifBZ3YG3shrVBAIYYe/m46NbxJXSY/bncvp6FisFhcM11YMa3swC28NBYOA5krKbobztFetUcXOJaZIHFzgdT4FZyniKlSkKRBcbklxLpkzZugR6OyQB3gT00HoFbYmr8pm9e8Dq+Jc5gaGhrRLng6A8Gyrql9oDmMaxgENAAimToI1LgqA4YD2Wx5JvZO6qcl0ibX2lXq1n1CYDzIlgHADmVrcJvPUpYWmX1oEBoApgkw0dVlcaCG3B/hCFi6n/i0Ryc/5x+ybNbO2NtqrRxAqdpAGa4a0kgg8FO3l3nqYhrA2pJaT7VNrdQOUrPhpShp5LPJrjGvbvm5+FFGpUb7AaZpEwQLEEHopO6u9xwzCzPSqS7N+enwAtII4LFt8ExztfGVORpud695mVCyuA5jh3XOBD2xwOZvmLhZ7eDAUy2nXoluSqCXNEdx7fasNGnUeapc5i3HXr4qbsSqxlQsdPZVu49vuz7NRo/SeHil/jU/qAEuVSNobPdRqupv1adeBBuHDoRdBzKKQCE4FDLl0oh7khellMKKUFOlNBXAoHAp0pkp4KB4C5IClzINQKMaBNNP+QrBw6IDo6LybYQ+yTsikELnMP8AAm12huppDT/kKWaf8hRtpValCpSBbGYtdJ0yzBj+cl0wxuV1EtSdmYAPzOeSKbDDoFyeQ/cp+28cwYWo5hDQ0taKY1l3F3Mxoj714enRwz6gJD3FsCT3iYBOXQEhV252Ga6i97wHOc4gzcAQLD1Xuw9Pj055ZbgG0NrOODpNffMwAMFgGjiTxPwCzzKgB0sNArXbGJp1MQG0xZgywOPPKOmkKvxOz6lMw5p6GDBWcttYa0sdk4yM2k29Ff4d9N1Oc3f92OMgRPODKxTabuR9Citp1ZkNf6OXLVb01hSQsx2dcn2al/0u+iNTpVYuyp/1crpnSx2yz8KeRCqsVfDt/wDdqD4uTq9N+UktcANS4ECPNTKWzXVcNDPazl4aTEh0yB1EhXXRFdTALGweh8Z+iQt6o/8ARK4EZONrt16XTauxa7BLmho5uc0fMrPFoDJ1TOzvrwUihsqq8kMyuI1h7D8imV9nPYYe6m08i9k+kpxA8OwZw06Tc9EyhUyvBHAyPXip2G2JVe3M0sIPEPbEoWL2aaZAe9jSbgZx4cFdU3GhxWFGLw4c29Wk2W8305uzq5h06FV1Hc7EVA808r8ntQTym0i/FPxOIfRwziHDOLgtsBMC3ktZ9me81Ls3l0Ay0OB4WsfCZ9VbiY2VhsHuziK0ilT7QgSQ0gkCY0Qa2xK7SQ6k8EaiJI8QF6DuZtmi3H1Q6LioP/mEr9r4eltYveQ1mcmeEFpv1ElTVa3HmopkWIg8jZI+kV7piMFRxFdtXNTqUOzILSGul3MWWC2Zu5RxmKcxpFJrs5aG8I0aAbKGmDTgtfvB9muKoGWgVW3jLZ1v0fRZZ2GcDBBt8EAgnBcaZ5JYVCroXApVFbt2Kb1THVh7qn1cHROrB8UN2GpT7A+P1Xm9pOF+0F2I6ImEBq1AwFrXO0zGJUg0aQjuj4qHi2nPSFJoHeBcTbuiLA8CdFZ6fffg4X47di3mliqNFrmPLyZImG2sfVRPtIxwDqDZktDjHG8AW6xorTBbBccY/E1HNFJhc4Hla1ug4dFWbEwFPE419Z/faxxd3uMnuiNNAvbhjjJ/lwy3L/pWb0Vaj3UqZkvytJAvBdYDx6qy2nSOCwgY0EPdxvMn2nfsiVcd2u1ejX8OVMf4TN+doZsSwT+QD1cdF12wod1tmZ6oqOnKy94Eu8+StaW0DWxuVriKdKSQD7R0vAuJ+S1m0H0qeBewQA2mQPHn4krNbnbJa9lUsOV0t6g206KLvfap3zx57RjQYgTYnj59Fe7Dq5cPTkySJMyTe+pKyG97HNxTmu1AaPgr2ptFtGlTsTOVoA6hSXurd6im3hx9QYl/fcBIgAwIgLV7KxP4FKT+RvAE6dQsRvE6cQ//AI//AFC0uya4NCnHugeikvZl4jM7axrn1qkmYcQBaAASBAWyw206bG5X5Rfi0HUf2nSPisExpfWj3n//AKWxgQ6eZ+SzFy6Z/A02iu1xqMIa6YAJOugBarveuu12HEe80iQAePRZnY3/AKhnifkVdbyu/BH9w/dJ4W+YHufXAfUHNo4Dgf8AKib0j/yCfeDT+37JN1/9x5/T8ym7zn8Vv9o+ZT9V/Zc7pYodi5vuunhxA6dFW72YkOrNAPst9CST9EbdgRTcebvkFF2hsao+o57SHAknW46K/CT8mnOIbUoAahzAPUeCzu6W1OxrPpmIfa4/MCYQtjbX7P8ADqSBNj7p5FA2vT7OsKjeJB/5BS35XHe9LbeHZ4Y416VryQLFp5jopdJrMZQaXNDXtkZhIM9b6aIG0cXnwr3D8zfmQou6NKtUDqdNwbBBcY0ERPwU+V30Ju5tZ+Hrdk9z2tJgw4iDoCB1srLb2Fr0azK9A1BJmcts7eUAahF3j2M2g2nVDi5wMEnWTJBC0f8AXWYjBN7TVzBfk4Tcea1xqcomneqvUo0n9hVqOBDw5jSA0gkZTIM21HVRpZtKsWPoHC1cpLXwRmIEw9pAkdVnty9+3UXPY49zUeIMW8VZ7W+0CmMTTflDgQ2ZLhBB4EGy45Yb8O+Oc8WKbG7ONN2VwnlYwRzBi6iuwo5fA/RetV8PSLqb2ZXU6zwHMOrXP1NNw9nqOiftTcotl1F9vddr5ELnrS8Y8hOz/wBPwP0Tf6cOR9D9FtyXDml7Qq9nENwQy1C2hX7Om55/KJ8SqDEberGmXMpkAauu4D4WW9JbIusbihTAJ4kDWNf8KgxO3H9scuUNHEwbDUg6KqrPq1bvdYczYeQVgxtKrRqhsZ20wGtGsNgz5qz05l1WfduHcW219v8AabNloy5nBpA6OM+sfFB3UxWTDEjVziT5QPqqfYVTtcNVou0kEHiCf8j4qBSxL2UzSnRxmOPmu+5i8+rlasKW0hTxdaobyTli+puoe1domtVZUA9iLc4dKiJJXO511mEX9feXtGOY4EZhEzKk7i44sbUB94fJZcFFoYhzHS0x/OKszu+0uE10t9+aQdXDhq5oPmLKLtnMBQaRDszZHUAKdhKbcRVZUcbMABb1BkX5IO8z82NogaABx9SfkIVv2wqt6Gfig82/Iqz3fd/448XfNQt5WZmtdyJB89EXd2r+CRycfin7J+qr2SycSL6Fx9JWixNbLTqHkHfJZvZhjEt/ucPmFeY934NXwP7KRrLyoNkH8dnj+xVvvM/8No/V+yqtiMmsOgJ/nqrDeQ9xn937KTwt/ILdkHM88IA+KHvJ/uN/t/cqdsOnlpA+8Sf2Crtt96s0cwB6lPhJ+S22IzLRb1k+qibPxOTEPpzZxMeOvyU+pUFOmeTW/ILPbJl1dp8SfQ/VXwSb2mbx04e1w4gz4hS8bS7SiY1gOHjCjbxeyzxPyUnDvhrR+kfJS+VngLYRfUpOpNE6jwBB/ddsXaBwlYFwIHsvHGP8ao+59bK6tabZvQlP2tUbiqYqsGV7bEc+MTxW51Ns3zpab147taEMM3a4dR/Cs9TxlQU2smzRFvFCpucGBpOk+Urlzyy26Y46hUrSmpwWW1jS21iJYBUIymQCYBPPoQvfNmbxMxFNtNhJf2RcT7pAAE9SV86BbX7Mtu9jiiHG9RoaJ07pJhZyjeF70uKG0W1S4giQ4hwJAIM8j1RQ/wAPUfVUmN3TrVMdiWUmuLGOL8wBMB5DgLam5VfX2TiWPc2/dJb6GFG91b7faTQf0g+hlVey97atKl2YbSqU79x41BM6hXFR4vJlQ2YOnJLaY6kNkCea1LpzymwcTtHB1GS7AhjudNxAlZbBYgMxjSLNeTA5B0wCeKk7fpgOOWWGxsIHgo7C2o1jH2Lb5hwI5eNl0xunHKbPex2HfUy+y/TmL/soKk4umS4nNm69FGWbdtSacBJgLT7P3CrVAc72U3ROQyXAfqA0WfwNTLUa7SDPmNFeUNtvzOLYLnTmJk2PAXtxRVXtTYz6BElrmnRzTIP7gqApuLrlwu6YsByuoKhD6VZzTLSRobcYvBUnb1eMSx/AtafmobTdHxddtaiATFRhy+I+i1L0zZ2lbRGegYvYEfBRd3Kndf4j5IeDqGm3Lr4/suwrhTnKNeqvLtnjdaBYzLi/+U+oVrijNOoOYPy/wq2q0OqB+hHxhG+8mCOcqbW40Dd4d57ugHrdE2+ZyAcz+yTCnswQ3iZunVauYgkXbMeab60cbvawojK0N5ABVFZubFieEH0EqV98d0Qs/ezcYjyS0mNG2ziIpke8YQdjYfKC46n5JlYZ4zXhEFYhNrx60TbRzBg5u/ZGqODSDNssqO90xN40TKrZBHNTZMdJ27Dr1D0b8yq/BY4gvaNHEmOV/op2yntptcCbk/IKswtAgknyWremZO0pFwmHzugmBxPIeHFBRaLo81zdR8VRY1xAkgHXmglggmfJGNaQBNhohvaI1vyQMCmYfBVgWuYx0+00jx1ChhbzZPdo0weDQpldN447Sdhbw4qwqOqjnAg+ZPRTarKTnFxYZJJub3M3Q2PRJXO3btJpjcVjP1KtfjyDLXOB6Et+Sa+gVGfTPJd3kFxG0XuEOe4jqZUUGE40zyTciiuLki7KuIQclFQpqWUVxckSymlQcuDVyWECLksLoQIuS5V0IEXJYXZUCLkuVdlQIuXZV0IOXSuhLCDly4NShqBqWU7sykyFAspQka1SKeDJ0TY7CUszwOHFbDC40CAqDB7PdwH7K72fs+HDPAHiuWdjv6eNW33roiisOQQG4aXWc3pJN0f+mHm31XPlHe41gXVSBJSCuLSrDsWhsR4n6ykGEp3iSfgu3J4+CHWImYtAQHNHipNZpmPh580M09Y4ck2zrtHDJMQhGOSnOHdAAg9dfXgm0o1ME/RXa8UTKInTx4pW02gifhfzU7EOBIAAAGg4dUlKmIm0jQAW8SU2ugzgALRJ+EIf3TkFJq1OZ+HyQmvkzNxx6KdrqAfdne6Z8E8YN3FsHwUlmLiI+Upau0HTrP8AOKbprFDfhHj8pTTh3DUFS3Yo/wAKFUqSZ+UlN1NQDsHZgACSeQk+iWrhXNMHUWNtDyhTMLtF9IyxzmkiJGsIDqxJJuZub3PirupqI7qfJEGHKdPGEQViTpCbNA9kmnCu5fzoj35JXOdxU2ukUYdx04SmCmeRU9tQ65f8+abmJ5jwV5LxRvuruRCa7DuHA9eisADCeKf8J+azyXgqg1ODSrGoyOA8khYOHy/ZXknEEZgBItHr0K5lKeARnsMQlaxzomPRTahhkWA9QFaYSi4NuAh4PAGZOinOa7SLKVvGa7Gw7GxdTadVg4D0Cr20SNURrTC53F1maZVxR5D+ckn9cf7wQmO5wOvDwlRzUH6vgrJGbnVdXa8i7Tw4Qo1WpZXjti4l7u9UaeOp18IUvCbrNBb2pzE8ha61cpHGYZZX6ZRzXu0BJ4eXJS8LsTE6gRPMrdf0dlP2QLJzcNa6nJ1noa81jG7tV4u5vzTv9KP94ei2IowEvZ2U5Vv2cWN/0m73h6Lhuq8aPHoteaeqHk5pzp7WLKHdZ/vhMZuq+Zzt9FrHsQux/wAKc6vtYs1/pl3F48guZuuOLlpQ0JjwJTlT28FCN2We8n/6ebzhWlRwnxSirxgKbpxwVJ3eB4/BN/07+oK7yyE11I803V44/Sj/AKCfeCf/AEP+1WzqR1lKMP1V7TWP0pxsP9QXDYrZu5WzaQJj+XTKjQ2ZGgn4/wCE2aiD/SqY1KH/AEmnzd5KyY0OP85IzsML9PpKbNfxVN2XSHA/zwTxs+nyup3aNtY6IRfz4Eifkm06iM/BsnRI7Z7eRTa+0Ic203vwnUIlfakQ6LHhxuLeSMcoSns9nUojdmM1A9VBO13Ak+9BHQT81Ip7Zc1psCQB8ePxV7SZ4J7MKenonfdgorNqxNjwnzE2VRjtsuc8Raw9dTp4pJat9TGRfPpta2XQJ66KvO0GAwHZh0t/Cqx+1nugO4eHgoT3klbmP25ZepvwsMRtMz3TaZgjqgHHnmoThdcukxjnt//Z"/>
          <p:cNvSpPr>
            <a:spLocks noChangeAspect="1" noChangeArrowheads="1"/>
          </p:cNvSpPr>
          <p:nvPr/>
        </p:nvSpPr>
        <p:spPr bwMode="auto">
          <a:xfrm>
            <a:off x="63500" y="-719138"/>
            <a:ext cx="2066925" cy="1476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10000"/>
            <a:ext cx="2533650" cy="180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AutoShape 5" descr="data:image/jpeg;base64,/9j/4AAQSkZJRgABAQAAAQABAAD/2wBDAAkGBwgHBgkIBwgKCgkLDRYPDQwMDRsUFRAWIB0iIiAdHx8kKDQsJCYxJx8fLT0tMTU3Ojo6Iys/RD84QzQ5Ojf/2wBDAQoKCg0MDRoPDxo3JR8lNzc3Nzc3Nzc3Nzc3Nzc3Nzc3Nzc3Nzc3Nzc3Nzc3Nzc3Nzc3Nzc3Nzc3Nzc3Nzc3Nzf/wAARCACLAIsDASIAAhEBAxEB/8QAHAAAAwACAwEAAAAAAAAAAAAAAAYHBAUBAwgC/8QASxAAAQMDAQUEBAoIAwUJAAAAAQIDBAAFEQYHEiExQRNRYZEUInGBFRcyQlWhscHR0hYjUmJylKKyCCSCJUNEVJJzhJPC0+Hi8PH/xAAaAQABBQEAAAAAAAAAAAAAAAAAAgMEBQYB/8QAMhEAAgEDAQYDBwMFAAAAAAAAAAECAwQRMQUSEyFBUTJxkRQiYYGhseEVNMFCUtHw8f/aAAwDAQACEQMRAD8AuNFFFABRRXTLksQ4zkiU82yw0kqcccUEpQkcySeQoA7qxLlc4NrjKk3KYxEYTzcfcCE+ZqVaj2szrrOXZtnkFc2UchU1aMpSP2kpPDAz8pWB4GtdD2YzbzKFx1zeX5sk4/UtL4JHcVEcvBIHtqPXuqVBe+/l1FxhKWiGa+ba9K25Zbh+lXJffHbCUD/Uoj6ga0g2saruYCrDotwtq9ZDr2+tKk9DkBI+s03WfTdlsiAm122NHOMFYRlZ9qjxPnW1586q6m2V/RD1H423dk5OstrLhKkaZhIT3Fo/e5X0nX+0uGnen6PZdQnirsmlgn2YUfsqiUU0ts1esUK9mXcQo+3KNGd7HUOnLhBeHEpQQogd+F7pp709rzTOoSlu2XZhT6uTDp7Nw+xKsZ91cPstSWi1IaQ62eaHEhQ8jSXf9lumrsCuPHVbnz8+IcJPtQeGPZipNLbFOXKccfURK2ktCs5Fc1CW52v9m6d51xN+sbXPeJKm0Dx+Uj+pIxVO0TrqzaxjFdueLclA/WxHsBxHjjPEeI9+Dwq1p1IVI70HlEdxcXhjRRRmilnAooooAKKK6ZUliJGdkSnUtMNIK3HFnCUJAyST0GKAMW+3mDYLY9cro+liMyMqUeZPQAdSegqJPvag2vXBS3VuW3S7LnqNgcXCP7l/0p8TzJL0za7qxS1KdZ0tbl4Qn5PaH8yv6U+J41WLFYhRWo0VlLLDSQhttAwlIHQVV39/wfcp+L7D9Glvc3oYdhsVt0/BTDtUVLDWcqPNSz3qJ4k1saORorNylKTbk8snJJaBRRRSToUUUUAFFFAOTgc+6unAPEYqeau2edpLTfNIOfB14ZX2oQ2rcQ4rrjok/UevMmqHRT1C4qUZb0GJnCMlhi1s02j/AA6+qxahb9Dv7GU7qxuiRujjgdFjjlPdxHXFHBzUk2kaK+HWRdrRlm9xAFNLQrdLoScgZ6KHMHv4exh2U65GrLUuNPy3eYICJSFJwXOm+B0zjiOh91am0uo3MN5a9UV9Sm4PDHuiiipQgKkG2q/S7jOhaGsav83NUlcohWAEfNQe4cN4+AHPNVe4zGbdAkTZSgliO0p1xR6JSMn7KgWjpUhcXVG0W5I3pS0uJjJUMAHhy7wDupz4Gma9ThwytenmKisszpt4lWZ2LoPZ5H7ae16r8lQCtxR4qPHhnjkqPBPIeGyj7GrrcUekak1XKXMVxKWd5aUeAKiPqArZ7BNPoiaacv8AIy5PujiiXV8VBtKiMZPeoKUT14d1U6QFmO4lo4WUkJPjjhXKNvCkuWvV9wlNyPMN9uc3QeoHIGndVP3FLCt19t1GW0KGMoOSQTzBIxjlnPKo6C1zE1bGU2pAjXNlOXY+9kKGcb6D1HLPcfcT50nNPsTX2ZgUJLbikvBfMLBIOfHNZ+nLlMsN1j3aGHCYriS5uj1VJPNCj+8Mj/8AKZu7KFeDwsS7/wCRVOpKD+B6qorrjvIkx2n2jlt1AWk94IyK7KybWHgsQpe1pqyDpK2ekyx2sh3KY8dKsKcV9yRwyfHvNMJ4dQPbUw0XCTr/AGl3K9T/ANbbbOsIitHiknJCP7Ss+JHSp+z7VXFT3vCtRmtU3Fy1CBpfX2vEibeboqyWt31m4zYKVlJx8wYyMdVHPhWZM2KQ4UR2WrVk2P2KCtT7qQEoAGck5GAPbVlSMUnbYI8uTs5vLcFK1OBCFqSg4JQlxJX/AEg58K08KcILEVhEFtvUhtl2kXfT1xXHFwcvVqQ4UhUlJSpxOflJJypOegOfYOlu05foGo7W3cLY4VNKOFIVwU0rqlQ6Hj944V5TPA86fNlN8k2LUcRt8Oot11V6OoqSdxS+SSDjiQogHwVxqvv7CFWDnBYkvqPUqri8PQ9B1LdfRJOjNUwtb2RB7NbgROaTkBZPPPTChw8FAHmaqVYV6tka82qVbpqQpmQ2UqyOR6EeIOD7qo7O4dCqpdOpKqw34jJabjHu1ujXCE4HI0ltLjau8EZ4+PhWZUk2D3WRHZuuk7ko+k2t9SmweiCcKA64Chn/AFVWq1yeSuJxt5vCrboRyM0ohy4Poj8DxCeKlf2499LOsbYLHsbFvQAFNtsdoRwypTiSr6yayduH+0dVaRshytp14uPNdFArSnPkF1u9p8QzNC3dGCShoO4/gUFfdVZfVcVqUfjkfpRzGTGfZ0hLeg7AEAAG3snh3lIJ+s0x1G9CbW9N2nSNrt91ekplxWA0sIYKhhJITx9mK33x16M/5iZ/LGrQYNxqXZxpfUk4zrjbyJSvlusOKbK/4scCfHnSztJ0rZdN7KbrFtENuMjfZcKySpaldoniVHieZHvrO+OvRn/MTP5Y0obVNqFg1Ho9+1WZb7j77re92jJQAhJ3s59oHnQA56AWXNFWVRGCIiB5DH3Vv61umoRt2nrZCV8piK2hXtCRn662VYqs81ZNd2WkPCjX6ilLg6fuktsZWxDedT7UoJH1itH/AIe4rbOhVvpzvyJjil+4BI+yt9fopnWK5Q0nCpER1oHuKkEffU02U7TLBpfSqbXdvSg+iQtYLTW8Ck48au9jY3J+ZEudUXyuFAKBBGQeBFTcbbdHH/eTh7Y3/vX2NtejDzkTB7YyquiMZk7ZHoybNXKctam1LVvKbZfWhBP8IPD3YpS29WqHaNM2B+2x2owgzOyYQ2nASFJKvtQKZBto0Wf+Mkj2xV0h7XNb2XWsC02mwSHHnFTQpzeZUjd4bqeY4/KPlQwKyysuMtrPNSQfqr7rhCdxCUfsgCuaw8tWWq0JlcVnTO2603BBLca7Nhp48wtSsox5hs//AE1bxUP25IMeDZbo0MPRZmErHMZG8PrRVtYWHmG3RyWkKHv41rLCpxLeLfl6FdVjibI7tGOdtOlUnkGEH+tyqA+y3IZWw+2hxpxJQtC0hSVJPAgg8xSBtX/ye1PR89fyF7rQ9oc/+Yqhdaq9sZVSD+BIttGar9GbB9CW7+WR+FH6M2D6Et38sj8KVLxtXtFousq3PwZy3Y7hbUpsI3SR3ZVWGdtFkHO23L/pR+aoqtr1rKT9fyL36Q7/AKM2D6Et38sj8KBpqwpIIs1vBHEERkfhSP8AHTY/o64+Tf5qPjpsf0dcfJv81d9lvuz9fyHEpFNoqZfHTY/o64+Tf5qPjpsf0dcfJv8ANTf6fc/2CuNT7lNIyMHlWuNhsx52mB/LI/CkP46bH9HXLyb/ADUfHTY/o64+Tf5qVGyu4+GLXzOOrTerHo6dsiudnt/8sj8K+DpiwK+VZLcf+7I/Ckj46bH9G3HyR+aj46bH9G3HyR+aley33Z+v5OcSkOatI6bUcqsNtJ8YyPwrlnSmno7zbzFkt6HW1BaFpjpBSoHIIOOdJfx02P6NuPkj81b3SG0O16quS4ESPKYeS0XB24ThQBGQME8eOaTOhewi5SzjzOqVJvCHCiiioA8TvbohK9GsqJwUTmynx9VY++qxYllyyW9auaozZP8A0ipDt5cA0xAZGd5ycCAOuEL/ADCrJbmuxt8ZrGNxlCcd2ABWp2V+2Xmyvr+Mln+IiI4myWi7xwoPQpm6HEjigKGQfAbyE+/FOcGU3OhMS2CC2+2lxBByMKGR9tZWvLJ+kOkbna0JSXXmSWc8u0T6yfrAqf7Gr0LlpNMJ1f8AmbcvsVJJ47hyUHHmn/TTO16W9SU10/kVbyxJo3W0CMH9FXpKUJ3hFW5y/Z9Y/YahdkUFW1rkSMg+delHW0PNLadTvNrSUqT3g8DXm0QnLFfLjZJBO9HdO4T84dD70kGk7GqpxlB6k2k1Gsm+vIzMDuHlRgdw8qKKuyzwgwO4eVGB3DyoooDCDA7hRgfsiiigMIMD9kUYH7IoooDCDA7hXbpF30PaRZXUnAcJbPTO8lSfvFdVfemW/StotjZHHdcC/LeV91M3CXClnsyJepKmvNHoWiigkJBKjgAZJPSsVqRyX7R0m+a/0tpxAKk9oHngTwKVK4+8JQrzFXKopsvbOrNpl61UoKVEhjsYhUDjiN0Yz+4CSP3/ABq14rY2tLhUYw+BWzlvSbOTUL1I0rZ1tSF1CSmx3rIdwPVbUSN73hXrexRFXSl3XWlo2rtPSLZI3UOH147pGS04BwPs6HwJp2pBVIuMtGJTaeUcAgjIIIPEEdalO2nTzg9H1NAby6zhuUEjmn5qz7PknwI7qz9mepZMZ93R+pAWbrCUUM9oeLiR8zOeJA4jvT7ONClR2ZUZ2NJbS6y6gocbUMhSSOINZhb9hc8/+onpqpDKPPEd9EllDrZylQ8vCuyuNSWN/RN/XDeKlW2SSuK8RzH4jOD7j1rkEEAg5B41qqdSNSKlHRljb1lUjz1WoUUU3aH0mLyr0+eFCAhWEoBwXlDmP4RyPfS8D0pKKyxcgW2dcllNviPSCOfZoyB7Vch51t0aI1GpOfg8DwL7YP8AdVgjx2YrKGYzSGmkDCUISEgD2Cuyu4IzuJdEQydp28wElcu2yEIHz0pC0j2lOce+tYCCMg5FehqU9WaMi3RlyTb20MXAAqG6N1Lx7lDvPf55rmBULjL94kiiEpKlHAAySaY9jFrNxv8AP1A63+qjJ7GOSPnqHHHiE/3UpCLNv13bsVrbUp9a8Ok8A2AfW3j0A6+VegdOWWNp+zRrZDH6tlPrKPNaj8pR8SaqtqXKp0uGtX9iNXqcWajHRfc2VI21nUSrRYPg6GVm43M9i0EZKgn5xGOpzujxPhTXfLvDsdsfuNwc3GGRk44lR6ADqScUjbMrLM1lqV3XOoGQI7at23sK4pynOCO8Jzz6qyelVezLR1anElovuRq9TC3VqUHZtphOlNKRLepIEpY7aUodXVcxnrjgPdTTRRWmIIUUUUAT/als/TqiOi5WkiPfIg3mXUHdLoHEJKuhzyV0rQaG10qe+qw6mR6FfWFdmQ4N0P4+xXhyPMdwr9JO0LZza9ZMh9R9EujQw3LQOY6JWPnD6x0PMGNc2sLiG7L5MXCbg8o+dS2CBqS1uW64t5Qr1kOJ+W0vopJ7/tqEXuyXfRcr0e5tF6ApWGJbY9VQ+4/unxxkcad4mqtS6Dkt2rXUN2RDJCWbg2d8kfxfPHgcK4daf7ddLLqi3LMN6NPiODDjSk59ykkZHvFVEJXGz3iSzD/fQlwmpPeg8SIbbim5yGGIbiVLfcQ2nwKiBxHvq/W+IzAhMxIyd1plAQkDwpCvWyS2vyPTLBNkWqSFbyAklSEnw4hSfP3VifBe1KzerDuMa6tJ9VKXVoKj4krwf6jVrS2jb1F4sefIencTkkpR9CoUZHfUwFx2tY3fgeF71Nf+pXHwDtOvKSLje2Layv5TbKwFJ8Mtj/zU9K8t4rLmvUb4vaLHy+ahtNgYL12nNRx0QfWWr2JHE1OZ2pdRbQX12zScZyFbArdfmrVukjxPzf4RkmtzZdktojP+lXuVIuskneV2h3G1HPMjJJ9591PrDEeFGSzGaajx2h6qEJCUIA8OQquudsQS3aKyzjU5+LkjSaL0jb9J27sIg7WS4B6RJWnCnD4dye4faeNbK93iBYoC510kJYYTwyeJUegA5k0p6n2nWm1rMS0A3S5KVuIaYyUBRPAFXU+Cc93CsPT+zq+auuLd82hPLQwnJZtqDukA8cHHyB4fKPU1CoWFa5nxK3JP1YiVWMFuxNfabXddrl8RPuCHIelYiyG2s4LxHQd6j1VyA4DjV0iRmIcVqNFZQywykIbbQMJSkDAAHdREisRIzUeI0hlhpIS222kJSlI5AAdK7q0EIRpxUYrCREbbeWFFFFLOBRRRQAUUUUAY86FGuEZyNNjtSGHBhbTqApKh4g1ML9sVhKlGfpS5yLPLzvBAUVNjhySQQpPmfZVXorjAiDnxr6ZymRBYvkZHHtU4cUQOYG6Urz7QefWvj43FQldnfNNT4boPrJzy9ygmria4WhDid1xIUk9FDIqLUsbepzcf4HI1ZrRkVG2jT2OMG6Z/7Jv89dbu2iynCY1ruLqieAVuJ+wmrN8Hwjzhx/8Awk/hXY3FjtHeaYaQe9KAKa/S7bt9WK48+5FEa11xfPV03o9baDxDslKlAg8iCd1P213s7NtZ6qUles7/AOixVcTCjqCsDIOMJwjI7/W5datJoqRStqNLwRSESnKWrFjSWgtP6UQDbIQVJxhUt/C3Tw48ccPYABTRRRUgQFFFFABRRRQB/9k="/>
          <p:cNvSpPr>
            <a:spLocks noChangeAspect="1" noChangeArrowheads="1"/>
          </p:cNvSpPr>
          <p:nvPr/>
        </p:nvSpPr>
        <p:spPr bwMode="auto">
          <a:xfrm>
            <a:off x="63500" y="-612775"/>
            <a:ext cx="1266825" cy="126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1" y="4293734"/>
            <a:ext cx="1143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8343" y="381000"/>
            <a:ext cx="8229600" cy="27733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Katie is like Coke. She is sometimes energetic but she “looses the fizz.” Most of the times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2050" name="Picture 2" descr="http://t1.gstatic.com/images?q=tbn:ANd9GcSbOHAe8-bOmLLt0DKI5YAISWaToMejSxdvHkSV9-8ZVq4jPf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590800"/>
            <a:ext cx="2414814" cy="3756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581400"/>
            <a:ext cx="1866900" cy="245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042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My best friend would be a zebra. Its her color and when a lion “ bully” grabs her she can always kick it in the face!  :D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581400"/>
            <a:ext cx="2819400" cy="2659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0505" y="3377045"/>
            <a:ext cx="3165089" cy="3067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21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10600" cy="25447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She is to hard to describe in song… maybe she could be “Party Rock Anthem” but she's to hard to describe.</a:t>
            </a:r>
            <a:endParaRPr lang="en-US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733800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111883" flipV="1">
            <a:off x="642758" y="4733925"/>
            <a:ext cx="766763" cy="766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9488" y="3733800"/>
            <a:ext cx="2105025" cy="217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660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82000" cy="2468562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… Katie is a chocolate bar. Its sweet and nice. Its also chocolate HOW CAN YOU NOT LIKE CHOCLATE !?</a:t>
            </a:r>
            <a:endParaRPr lang="en-US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114800"/>
            <a:ext cx="2619375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8461" y="4267200"/>
            <a:ext cx="2743200" cy="18710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438400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1661" y="4876800"/>
            <a:ext cx="2667000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731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103</Words>
  <Application>Microsoft Office PowerPoint</Application>
  <PresentationFormat>On-screen Show (4:3)</PresentationFormat>
  <Paragraphs>14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         My Best Friend Katie </vt:lpstr>
      <vt:lpstr> If Katie was a car she would be a zebra striped slug bug. When ever we are on trips she would always do that slug bug game. </vt:lpstr>
      <vt:lpstr>Katie is like Coke. She is sometimes energetic but she “looses the fizz.” Most of the times </vt:lpstr>
      <vt:lpstr>My best friend would be a zebra. Its her color and when a lion “ bully” grabs her she can always kick it in the face!  :D </vt:lpstr>
      <vt:lpstr>She is to hard to describe in song… maybe she could be “Party Rock Anthem” but she's to hard to describe.</vt:lpstr>
      <vt:lpstr>… Katie is a chocolate bar. Its sweet and nice. Its also chocolate HOW CAN YOU NOT LIKE CHOCLATE !?</vt:lpstr>
    </vt:vector>
  </TitlesOfParts>
  <Company>Manteca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Short Dedication</dc:title>
  <dc:creator>Martha Martinez</dc:creator>
  <cp:lastModifiedBy>SHS Student</cp:lastModifiedBy>
  <cp:revision>15</cp:revision>
  <dcterms:created xsi:type="dcterms:W3CDTF">2011-10-05T16:12:23Z</dcterms:created>
  <dcterms:modified xsi:type="dcterms:W3CDTF">2012-06-12T16:31:36Z</dcterms:modified>
</cp:coreProperties>
</file>