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543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dirty="0" smtClean="0">
                <a:latin typeface="Wrangler" pitchFamily="2" charset="0"/>
              </a:rPr>
              <a:t>    </a:t>
            </a: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angler" pitchFamily="2" charset="0"/>
              </a:rPr>
              <a:t>My Best Friend:</a:t>
            </a:r>
            <a:b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angler" pitchFamily="2" charset="0"/>
              </a:rPr>
            </a:br>
            <a:r>
              <a:rPr lang="en-US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rangler" pitchFamily="2" charset="0"/>
              </a:rPr>
              <a:t>                     Diana Alghaim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rangler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169229"/>
            <a:ext cx="3048000" cy="266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astellar" pitchFamily="18" charset="0"/>
              </a:rPr>
              <a:t>Written by</a:t>
            </a:r>
          </a:p>
          <a:p>
            <a:pPr marL="0" indent="0">
              <a:buNone/>
            </a:pPr>
            <a:r>
              <a:rPr lang="en-US" dirty="0" smtClean="0">
                <a:latin typeface="Castellar" pitchFamily="18" charset="0"/>
              </a:rPr>
              <a:t>Manpreet Kaur</a:t>
            </a:r>
            <a:endParaRPr lang="en-US" sz="3200" dirty="0">
              <a:latin typeface="Castellar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3878">
            <a:off x="4724400" y="3442741"/>
            <a:ext cx="36576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Impact" pitchFamily="34" charset="0"/>
              </a:rPr>
              <a:t>If my best friend were a car, she would be a 2012 SRT8 Dodger Charger, because she’s very stylish.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200"/>
            <a:ext cx="3962400" cy="3766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199"/>
            <a:ext cx="38862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Impact" pitchFamily="34" charset="0"/>
              </a:rPr>
              <a:t>If my best friend were a soft drink she would be  Dr. Pepper because everyone likes her. 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00400"/>
            <a:ext cx="8382000" cy="3339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Impact" pitchFamily="34" charset="0"/>
              </a:rPr>
              <a:t>If my best friend were a zoo animal, she would be a Giraffe, because she’s taller than me and she knows I hate it.</a:t>
            </a:r>
            <a:endParaRPr lang="en-US" sz="3200" dirty="0">
              <a:latin typeface="Impac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3924">
            <a:off x="337457" y="3276601"/>
            <a:ext cx="8382000" cy="2789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Impact" pitchFamily="34" charset="0"/>
              </a:rPr>
              <a:t>If my best friend were a song, she would be a “We Are Young” by FUN, because she’s carefree about her life and does what she wants, not what people tell her to do. </a:t>
            </a:r>
            <a:endParaRPr lang="en-US" sz="3200" b="1" dirty="0">
              <a:latin typeface="Impac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8998"/>
            <a:ext cx="3810000" cy="3189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8999"/>
            <a:ext cx="3733800" cy="32004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Impact" pitchFamily="34" charset="0"/>
              </a:rPr>
              <a:t>If my best friend were a candy, she would be a Hershey Milk Chocolate, because she’s very creamy……..</a:t>
            </a:r>
            <a:endParaRPr lang="en-US" sz="3200" b="1" dirty="0">
              <a:latin typeface="Impact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2152">
            <a:off x="533401" y="3311720"/>
            <a:ext cx="77724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133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   My Best Friend:                      Diana Alghaim</vt:lpstr>
      <vt:lpstr>If my best friend were a car, she would be a 2012 SRT8 Dodger Charger, because she’s very stylish. </vt:lpstr>
      <vt:lpstr>If my best friend were a soft drink she would be  Dr. Pepper because everyone likes her. </vt:lpstr>
      <vt:lpstr>If my best friend were a zoo animal, she would be a Giraffe, because she’s taller than me and she knows I hate it.</vt:lpstr>
      <vt:lpstr>If my best friend were a song, she would be a “We Are Young” by FUN, because she’s carefree about her life and does what she wants, not what people tell her to do. </vt:lpstr>
      <vt:lpstr>If my best friend were a candy, she would be a Hershey Milk Chocolate, because she’s very creamy……..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21</cp:revision>
  <dcterms:created xsi:type="dcterms:W3CDTF">2011-10-05T16:12:23Z</dcterms:created>
  <dcterms:modified xsi:type="dcterms:W3CDTF">2012-06-13T16:15:43Z</dcterms:modified>
</cp:coreProperties>
</file>