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770"/>
            <a:ext cx="8229600" cy="1959429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Best </a:t>
            </a:r>
            <a:r>
              <a:rPr lang="en-US" sz="5300" b="1" i="1" dirty="0" smtClean="0">
                <a:latin typeface="Broadway" pitchFamily="82" charset="0"/>
              </a:rPr>
              <a:t>Friend: 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JERRY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BY MIKE REED</a:t>
            </a:r>
            <a:endParaRPr lang="en-US" b="1" dirty="0">
              <a:solidFill>
                <a:srgbClr val="FF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50" name="Picture 2" descr="http://images.wikia.com/fanon/images/4/4c/Stick_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514" y="2590800"/>
            <a:ext cx="2745692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car, </a:t>
            </a:r>
            <a:r>
              <a:rPr lang="en-US" b="1" dirty="0" smtClean="0"/>
              <a:t>he </a:t>
            </a:r>
            <a:r>
              <a:rPr lang="en-US" b="1" dirty="0" smtClean="0"/>
              <a:t>would be </a:t>
            </a:r>
            <a:r>
              <a:rPr lang="en-US" b="1" dirty="0" smtClean="0"/>
              <a:t>a MONSTER truck because he likes to be ADVENTUROUS.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http://truck-rc.com/rc-monster-truck-traxxas-revo-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657" y="2887435"/>
            <a:ext cx="5301343" cy="3976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hutterpoint.com/photos/J/161912-Grave-Digger_vi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80559"/>
            <a:ext cx="3657600" cy="237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soft </a:t>
            </a:r>
            <a:r>
              <a:rPr lang="en-US" b="1" dirty="0" smtClean="0"/>
              <a:t>drink…he  </a:t>
            </a:r>
            <a:r>
              <a:rPr lang="en-US" b="1" dirty="0" smtClean="0"/>
              <a:t>would be a </a:t>
            </a:r>
            <a:r>
              <a:rPr lang="en-US" b="1" dirty="0" smtClean="0"/>
              <a:t>ROOTBEER</a:t>
            </a:r>
            <a:r>
              <a:rPr lang="en-US" b="1" dirty="0"/>
              <a:t> </a:t>
            </a:r>
            <a:r>
              <a:rPr lang="en-US" b="1" dirty="0" smtClean="0"/>
              <a:t>because he is rough!!!!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 descr="http://www.yummyplanet.es/172-232-large/a-w-root-beer-355-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35814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americansweets.co.uk/ekmps/shops/statesidecandy/images/american-a-w-root-beer-2-litre-bottle-966-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33800"/>
            <a:ext cx="28956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zoo animal, </a:t>
            </a:r>
            <a:r>
              <a:rPr lang="en-US" b="1" dirty="0" smtClean="0"/>
              <a:t>he </a:t>
            </a:r>
            <a:r>
              <a:rPr lang="en-US" b="1" dirty="0" smtClean="0"/>
              <a:t>would be a </a:t>
            </a:r>
            <a:r>
              <a:rPr lang="en-US" b="1" dirty="0" smtClean="0"/>
              <a:t>ALIGATOR because he loves to wrestle.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 descr="http://ts2.mm.bing.net/th?id=I5040372335378497&amp;pid=1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60188"/>
            <a:ext cx="6096000" cy="379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</a:t>
            </a:r>
            <a:r>
              <a:rPr lang="en-US" b="1" dirty="0" smtClean="0"/>
              <a:t>a song, he </a:t>
            </a:r>
            <a:r>
              <a:rPr lang="en-US" b="1" dirty="0" smtClean="0"/>
              <a:t>would be </a:t>
            </a:r>
            <a:r>
              <a:rPr lang="en-US" b="1" dirty="0" smtClean="0"/>
              <a:t>“BOOM </a:t>
            </a:r>
            <a:r>
              <a:rPr lang="en-US" b="1" dirty="0" err="1" smtClean="0"/>
              <a:t>BOOM</a:t>
            </a:r>
            <a:r>
              <a:rPr lang="en-US" b="1" dirty="0"/>
              <a:t> </a:t>
            </a:r>
            <a:r>
              <a:rPr lang="en-US" b="1" dirty="0" smtClean="0"/>
              <a:t>POW” because its fun like him.</a:t>
            </a:r>
            <a:endParaRPr lang="en-US" b="1" dirty="0"/>
          </a:p>
        </p:txBody>
      </p:sp>
      <p:pic>
        <p:nvPicPr>
          <p:cNvPr id="3" name="Picture 2" descr="http://ts2.mm.bing.net/th?id=I4919009435911013&amp;pid=1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39243"/>
            <a:ext cx="2819400" cy="311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candy, </a:t>
            </a:r>
            <a:r>
              <a:rPr lang="en-US" b="1" dirty="0" smtClean="0"/>
              <a:t>he  </a:t>
            </a:r>
            <a:r>
              <a:rPr lang="en-US" b="1" dirty="0" smtClean="0"/>
              <a:t>would be a </a:t>
            </a:r>
            <a:r>
              <a:rPr lang="en-US" b="1" dirty="0" smtClean="0"/>
              <a:t>ROCK CANDY  because he is hard headed!!!!</a:t>
            </a:r>
            <a:endParaRPr lang="en-US" b="1" dirty="0"/>
          </a:p>
        </p:txBody>
      </p:sp>
      <p:pic>
        <p:nvPicPr>
          <p:cNvPr id="4" name="Picture 2" descr="http://rockcandysticks.net/wp-content/uploads/Rock-Candy-Stick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5715000" cy="372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3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Friend:  JERRY</vt:lpstr>
      <vt:lpstr> If my best friend were a car, he would be a MONSTER truck because he likes to be ADVENTUROUS. </vt:lpstr>
      <vt:lpstr> If my best friend were a soft drink…he  would be a ROOTBEER because he is rough!!!! </vt:lpstr>
      <vt:lpstr> If my best friend were a zoo animal, he would be a ALIGATOR because he loves to wrestle. </vt:lpstr>
      <vt:lpstr> If my best friend were a song, he would be “BOOM BOOM POW” because its fun like him.</vt:lpstr>
      <vt:lpstr> If my best friend were a candy, he  would be a ROCK CANDY  because he is hard headed!!!!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18</cp:revision>
  <dcterms:created xsi:type="dcterms:W3CDTF">2011-10-05T16:12:23Z</dcterms:created>
  <dcterms:modified xsi:type="dcterms:W3CDTF">2012-06-06T16:21:07Z</dcterms:modified>
</cp:coreProperties>
</file>