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4660"/>
  </p:normalViewPr>
  <p:slideViewPr>
    <p:cSldViewPr>
      <p:cViewPr varScale="1">
        <p:scale>
          <a:sx n="87" d="100"/>
          <a:sy n="87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6372-8207-4D8B-A11E-B9EC82E3D426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58BF-CC57-4688-B179-D351915B3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1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6372-8207-4D8B-A11E-B9EC82E3D426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58BF-CC57-4688-B179-D351915B3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6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6372-8207-4D8B-A11E-B9EC82E3D426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58BF-CC57-4688-B179-D351915B3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6372-8207-4D8B-A11E-B9EC82E3D426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58BF-CC57-4688-B179-D351915B3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3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6372-8207-4D8B-A11E-B9EC82E3D426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58BF-CC57-4688-B179-D351915B3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3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6372-8207-4D8B-A11E-B9EC82E3D426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58BF-CC57-4688-B179-D351915B3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4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6372-8207-4D8B-A11E-B9EC82E3D426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58BF-CC57-4688-B179-D351915B3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8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6372-8207-4D8B-A11E-B9EC82E3D426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58BF-CC57-4688-B179-D351915B3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4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6372-8207-4D8B-A11E-B9EC82E3D426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58BF-CC57-4688-B179-D351915B3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07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6372-8207-4D8B-A11E-B9EC82E3D426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58BF-CC57-4688-B179-D351915B3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72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6372-8207-4D8B-A11E-B9EC82E3D426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58BF-CC57-4688-B179-D351915B3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6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B6372-8207-4D8B-A11E-B9EC82E3D426}" type="datetimeFigureOut">
              <a:rPr lang="en-US" smtClean="0"/>
              <a:t>6/15/2012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B58BF-CC57-4688-B179-D351915B3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Iron man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best movie series ever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1819275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137" y="457200"/>
            <a:ext cx="189547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86" y="3886200"/>
            <a:ext cx="1666875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474029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8730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 characters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Iron man</a:t>
            </a:r>
          </a:p>
          <a:p>
            <a:r>
              <a:rPr lang="en-US" dirty="0" smtClean="0"/>
              <a:t>Miss.Pepper</a:t>
            </a:r>
          </a:p>
          <a:p>
            <a:r>
              <a:rPr lang="en-US" dirty="0" smtClean="0"/>
              <a:t>Obadiah</a:t>
            </a:r>
          </a:p>
          <a:p>
            <a:r>
              <a:rPr lang="en-US" dirty="0" smtClean="0"/>
              <a:t>The  army</a:t>
            </a:r>
          </a:p>
          <a:p>
            <a:r>
              <a:rPr lang="en-US" dirty="0" smtClean="0"/>
              <a:t>The Iraq army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756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weapons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Weapons in Iron man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752600"/>
            <a:ext cx="2990850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t3.gstatic.com/images?q=tbn:ANd9GcQtKk-EUrd9lYAsNu8uGttiQ0XMZ5UeIUBt42-Biv9aY0CCTsVbD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229552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0.gstatic.com/images?q=tbn:ANd9GcTmxkcE2UqWezkXEkT9fyg7xjEILqwvhRoxOuFTXIiJBxMC4rL95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343400"/>
            <a:ext cx="256222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27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 man </a:t>
            </a:r>
            <a:r>
              <a:rPr lang="en-US" dirty="0" smtClean="0"/>
              <a:t>suit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/>
              <a:t>Iron man </a:t>
            </a:r>
            <a:r>
              <a:rPr lang="en-US" dirty="0" smtClean="0"/>
              <a:t>suits.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281362"/>
            <a:ext cx="171450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7" y="3607932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" y="3200400"/>
            <a:ext cx="1666875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281362"/>
            <a:ext cx="2286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3463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Iron man cars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200400"/>
            <a:ext cx="29432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043" y="4462462"/>
            <a:ext cx="278130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00200"/>
            <a:ext cx="2533650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8975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35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Iron man</vt:lpstr>
      <vt:lpstr>Main characters </vt:lpstr>
      <vt:lpstr>weapons</vt:lpstr>
      <vt:lpstr>Iron man suit</vt:lpstr>
      <vt:lpstr>Iron man cars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Iron man</dc:title>
  <dc:creator>SHS Student</dc:creator>
  <cp:lastModifiedBy>SHS Student</cp:lastModifiedBy>
  <cp:revision>5</cp:revision>
  <dcterms:created xsi:type="dcterms:W3CDTF">2012-06-13T15:49:12Z</dcterms:created>
  <dcterms:modified xsi:type="dcterms:W3CDTF">2012-06-15T16:33:19Z</dcterms:modified>
</cp:coreProperties>
</file>