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81E4A1-A2A6-4C8E-AF07-EF6D1FE62C2D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C31845-59A7-49BD-B6DE-D608380E2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5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</a:t>
            </a:r>
            <a:r>
              <a:rPr lang="en-US" sz="5300" b="1" i="1" dirty="0" smtClean="0">
                <a:latin typeface="Broadway" pitchFamily="82" charset="0"/>
              </a:rPr>
              <a:t>Best brother</a:t>
            </a:r>
            <a:r>
              <a:rPr lang="en-US" sz="5300" b="1" i="1" dirty="0" smtClean="0">
                <a:latin typeface="Broadway" pitchFamily="82" charset="0"/>
              </a:rPr>
              <a:t/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Rex Watson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32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  </a:t>
            </a:r>
            <a:r>
              <a:rPr lang="en-US" sz="3600" b="1" dirty="0" smtClean="0"/>
              <a:t>-</a:t>
            </a:r>
            <a:r>
              <a:rPr lang="en-US" sz="3200" dirty="0" smtClean="0"/>
              <a:t>Written by Mia Watson</a:t>
            </a:r>
          </a:p>
        </p:txBody>
      </p:sp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</a:t>
            </a:r>
            <a:r>
              <a:rPr lang="en-US" b="1" dirty="0" smtClean="0"/>
              <a:t>brother</a:t>
            </a:r>
            <a:r>
              <a:rPr lang="en-US" b="1" dirty="0" smtClean="0"/>
              <a:t> </a:t>
            </a:r>
            <a:r>
              <a:rPr lang="en-US" b="1" dirty="0" smtClean="0"/>
              <a:t>were a car, </a:t>
            </a:r>
            <a:r>
              <a:rPr lang="en-US" b="1" dirty="0" smtClean="0"/>
              <a:t>he</a:t>
            </a:r>
            <a:r>
              <a:rPr lang="en-US" b="1" dirty="0" smtClean="0"/>
              <a:t> </a:t>
            </a:r>
            <a:r>
              <a:rPr lang="en-US" b="1" dirty="0" smtClean="0"/>
              <a:t>would be a </a:t>
            </a:r>
            <a:r>
              <a:rPr lang="en-US" b="1" dirty="0" smtClean="0"/>
              <a:t>convertible </a:t>
            </a:r>
            <a:r>
              <a:rPr lang="en-US" b="1" dirty="0" smtClean="0"/>
              <a:t>, </a:t>
            </a:r>
            <a:r>
              <a:rPr lang="en-US" b="1" dirty="0" smtClean="0"/>
              <a:t>because </a:t>
            </a:r>
            <a:r>
              <a:rPr lang="en-US" b="1" dirty="0" smtClean="0"/>
              <a:t>he</a:t>
            </a:r>
            <a:r>
              <a:rPr lang="en-US" b="1" dirty="0" smtClean="0"/>
              <a:t> </a:t>
            </a:r>
            <a:r>
              <a:rPr lang="en-US" b="1" dirty="0" smtClean="0"/>
              <a:t>is so </a:t>
            </a:r>
            <a:r>
              <a:rPr lang="en-US" b="1" dirty="0" smtClean="0"/>
              <a:t>cool!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5758452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</a:t>
            </a:r>
            <a:r>
              <a:rPr lang="en-US" b="1" dirty="0" smtClean="0"/>
              <a:t>brother</a:t>
            </a:r>
            <a:r>
              <a:rPr lang="en-US" b="1" dirty="0" smtClean="0"/>
              <a:t> </a:t>
            </a:r>
            <a:r>
              <a:rPr lang="en-US" b="1" dirty="0" smtClean="0"/>
              <a:t>were a soft drink </a:t>
            </a:r>
            <a:r>
              <a:rPr lang="en-US" b="1" dirty="0" smtClean="0"/>
              <a:t>he</a:t>
            </a:r>
            <a:r>
              <a:rPr lang="en-US" b="1" dirty="0" smtClean="0"/>
              <a:t> </a:t>
            </a:r>
            <a:r>
              <a:rPr lang="en-US" b="1" dirty="0" smtClean="0"/>
              <a:t>would be </a:t>
            </a:r>
            <a:r>
              <a:rPr lang="en-US" b="1" dirty="0" smtClean="0"/>
              <a:t>a mountain dew, because he is crazy!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590800"/>
            <a:ext cx="3429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</a:t>
            </a:r>
            <a:r>
              <a:rPr lang="en-US" b="1" dirty="0" smtClean="0"/>
              <a:t>brother</a:t>
            </a:r>
            <a:r>
              <a:rPr lang="en-US" b="1" dirty="0" smtClean="0"/>
              <a:t> </a:t>
            </a:r>
            <a:r>
              <a:rPr lang="en-US" b="1" dirty="0" smtClean="0"/>
              <a:t>were a zoo animal, </a:t>
            </a:r>
            <a:r>
              <a:rPr lang="en-US" b="1" dirty="0" smtClean="0"/>
              <a:t>he</a:t>
            </a:r>
            <a:r>
              <a:rPr lang="en-US" b="1" dirty="0" smtClean="0"/>
              <a:t> </a:t>
            </a:r>
            <a:r>
              <a:rPr lang="en-US" b="1" dirty="0" smtClean="0"/>
              <a:t>would be a </a:t>
            </a:r>
            <a:r>
              <a:rPr lang="en-US" b="1" dirty="0" smtClean="0"/>
              <a:t>cheetah </a:t>
            </a:r>
            <a:r>
              <a:rPr lang="en-US" b="1" dirty="0" smtClean="0"/>
              <a:t>, </a:t>
            </a:r>
            <a:r>
              <a:rPr lang="en-US" b="1" dirty="0" smtClean="0"/>
              <a:t>because </a:t>
            </a:r>
            <a:r>
              <a:rPr lang="en-US" b="1" dirty="0" smtClean="0"/>
              <a:t>he</a:t>
            </a:r>
            <a:r>
              <a:rPr lang="en-US" b="1" dirty="0" smtClean="0"/>
              <a:t> </a:t>
            </a:r>
            <a:r>
              <a:rPr lang="en-US" b="1" dirty="0" smtClean="0"/>
              <a:t>is so </a:t>
            </a:r>
            <a:r>
              <a:rPr lang="en-US" b="1" dirty="0" smtClean="0"/>
              <a:t>fast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AutoShape 2" descr="data:image/jpeg;base64,/9j/4AAQSkZJRgABAQAAAQABAAD/2wCEAAkGBhMSEBQUExQUFBUVFxQUFRUXGBgUFBQVFxgVFBQUFBQXHSYeFxokGRQUHy8gIycpLCwsFR4xNTAqNSYrLCkBCQoKDgwOFQ8PGikkHBwpKSkpLCkpKSkpKSkpKSksLCkpKSkpKSkpLCkpKSkpKSkpKSkpKSksLCkpKSwpLikpKf/AABEIALcBEwMBIgACEQEDEQH/xAAbAAACAwEBAQAAAAAAAAAAAAACAwAEBQEGB//EAD0QAAICAQIDBQYEBQIFBQAAAAECAAMRBBITIVEFIjFBYQYUcZGh8BUjMoFSYrHB4ULRM0OSovEHFiRygv/EABkBAAMBAQEAAAAAAAAAAAAAAAABAgMEBf/EACURAAICAgICAgEFAAAAAAAAAAABAhESIQMxE1EiQWEEFDJxgf/aAAwDAQACEQMRAD8A8MdWfvP+0U1xP2YttV6n7/eJe09TOVRNMUNYEwDR6xDN6mB7x6y8SSz+Hk+cJeyW6/SLr1HqJZq1nwibkgIvYzdfpGp2E3Uff7xtet+EtDWD0mbnMKKo7DPX7+cI9isB5ff7y4usU9I5dSpkeSY8TIPZJ9PnA/DPh85t7kP/AIgtWkPKwow20Hw+f+Yh9L95m3ZUn2JXbTJ6/KUuQKMJ9PiVyJu26NfX5SnZpfj8pvHkQqMyMVfvnGWA9DIHPmJd2IgWd2Qg87n4RbCkAFjUecz8JPlAY9b4wWCVMSCTiFl9XhbzKtWOseqzNoLDZjEOp6yyunhe55itIDPasxLAzW/D/h84LdmnHivzlKaEZAYxyORLx7O9B8/7znuoHkPmJTmmNIVXefvEsV6loIQdB8xDVx0+v+ZDoqgjqj0+v+ZIQtXoPn/mSR/gYo8+LJ1XjNo9ISkTqskFVP3zjkpPQQ6mlyuwev0mcmNIRVSei/KWQD0X5CGbB/N9Ia3KOv0mTbGApPRf+kZ+cbxsfw/9IneP6N9IL2j1/wC2SGwhqB/L/wBIjq9SPT5cpn2Wjp/SJOqI8vv9pWFjs3VtHWOVv5p50a4ye/tJfEwyPRsp6j5weG3UfOYA7Ub1nfxZuh+cXikFo2LEbqPnKF1TfxD5ym3abHr8/wDES2vPQ/OUuOSFaDu0rHzHzlf3M+cZ738YxdYPMH7/AGmvyROhS6H1hDs/1+n+ZYXUL1IjVuXq0m5INFQdnnr9J38P9f6S4LV6mELV6mLOQGedHg+M6NPLzMp8zAwOpjyYhKU/CWK6pAoHmTGrJbGCK4WMecPZnrCOmPrIAQ1nKV7LT1lxtG3rFv2Y/wB4jTQGfZeZXfUGaT9jOf8AzKz9hv6fOaqURFFtV8fnAbUj1luzsZ/T5yu3ZjCaJxAQbhJG+5Hr9JJfxAXuk3mMGJOUQACwid4zQpzMYBrYYaufWJ4nwjFeS0FjwW9flOjd6xaiHtkjC2k9YYqPrAEICIDhqMFq4fCnCIAK2yFYRnJVgLIMWwMfBJjEV8tGKGhFz0kFkBBAmGrGALTO8aADQ5hrZEq5PSPSknzEh0AYvHQQ11A6Azq6M9R8oa9nnqJm3EdHRqV/h+sIakdPr/iGmkx0jV05/lkNooSLx0+v+IYv9PqYe3Hkv1kOoI8lisKOrb1/vJxT95gfiHUCdPaHovzMVP0OgjaYtnPWKfW/D5mIs1Pw+spRCkNss9f6StY0W93w+ZiWYTVRDQwkfZklc4klYiDTstzGDsZ/vEt1qeo+RlgMRJc5Cozj2M/pFt2U46TWNkWbPvlJzkGJkns5pz3IzUJH3iLNOfsSs2OjP4E5tl5tOYA03xl5CKwHpCHwlj3T0M6ujPrDJAVwZ3i+kte59c/OD7uIrQFXjmT3gxzacQTT9847QCxcZ3dDFcEwsAcTnDnNx9Z1XPrADoWd2ekJG9Y4EQsCuB6R1Twhj1jUIktjobVcJaSwSqHnePiYtWM0qyv2YRUfZmadcR5wPxA9ZODC6NNq1+zEvUv2ZQbtE9YptefIylxsLRauoHT7+cp3V9IDa5optWZpGLQWLs5RW49Pv5wmtPSRXM2IJz6QDbiG1piWcmNAGLjJEySqCzdPaA6D5n/aCdZnp8zMbfOiyY+IvI1jeD0+sU133mUOJJvPSPALLpYQWbp8vGVlY/Cbfs9qVrbeyb8Mgz5qveLhR/EQB+2RyzFL4qxwWTod2X7J6m7mFCL5vYQqjPLJHjj1xj1E1KPYw94mw2qnJzSobB8fAncQoHPunHLrka6e0tFhG8bas/pUlmOdoACYAAAz8fDE2OygUTg0hTQy2OrkF3ak5AFYIwpzkHmCR4HPhxS5pPvR2/t4r8lNf/TzTFTiy7dw+JUua8XLgncp2+XIMPImZOt9i1SupxqAOIPAgON2MlQyfqwQ2SByAm6e0g1rU0kJyrqKjeqoe/Xsx3tmd3/LXyznzlC3te/8lA20E1puBYo695BX3xmti62KcjOVyfDnlnydlrg432ebt9nLQRtNbgqXBVgMqM7m72MAeHx5Ss3Zdo8an/Yb/Hw/Rme4s7KNrgNhLHZVCsxRbsqG4WnuCFXqVMeCePgeYnF7FAvFalDw7gRk2Au6rvNfcTulVAxuLefPMpc8l2iZfpON/wAWfP8AA9f6QCon0TWdl1XVn3kFGWrfxOVd5dixVNp542ozAN5EcgZ47tv2Wu0zFWIYDBLLhtoY4XiKpJrJ8s8jjlN+PkUjl5OBwMkrA2D1he7MYBqIM6DGg/dl6mGujXqYnvDy+kNbG6RUwGjRr1hrpF6mKFp8/wC0sUVWMe4jNjxIHIZ6t4D9zIdjWw10i/xf0jBpV/ijKey7TtzsXcCQNysxVM7mVVPMDaR4+ImtX7Pd07QbG2oQcjkLFYq/DAPg6be9yOfEGYyml2zaPDOWzJTQ7v0nPwBP9Iz/ANvXHwrsPIHkjeByAfofkZ6/RdllX3DY9QsrJFbe7qRVm3k5zzRksTZkZJBJxgy8Lq9OgQrdp87PzlNQuaoslgSnbWFaku9m4MQRg43eESk30OXEonzl+yyMZ3DIyO6cEeGfh6xPuY6z6wNFS1qjbXZxNUtK11WKlOmWkF1KK2D3qzlkU4OfMzz13spTdVddkadE1FlS2NuC8JcKp2MNzvvKrndz73SVm12T40+jwzaIRVmh+8zY7b7Au0rYtBCksEs/0WAHxXn0wceszGf1lqTMXEqNpMdPnFnTj0jrH+ETgzZWLE4dOIBo9YZzIGMexUJOmkHZ7GWcmErN6wyY6K47If0klze3QyRZyCjIGnMIaYz147JT7En4csj9whbPI+6mF7qZ6s9nDpOjs70i84HlF0zdJoJZtC/wgH5nGSfXM3Pw70nfw3ljGR0I/tE+VM0454OylpyCoYHJPIcjjPP9WeR8T8xPW9rduK3Z6qpauyt6+Xd2u7KQ7bVUYXcc+Azjn5Ywvcm9eXh/UY6Qm0tjDBJIPoOcxtHTLnUv7Me7V2F2dt2X3AsT4g4yOfx+k3vZLVrU+Wc1Lt5WIDYQqkXWIaief5S2ZODgkHxMqVtwLFbO0qQ27ONu4isnIHiFcsMeYWa1HaXHIwtYdyqWIQFrsW4tTuBXLOWrNeF3f8vPWW6a/BcHkrNi+8sBpxv22FlVMsXyT7w716pgCKSmKx3QOZHlLOhU2VrbZp1berG0Gw7Bdp7DXpqUDHaXLkDPhnPOYPa9dj0taz83Kmsr3bNtNttSptryjbUW3lknJYnkonex+2dr5qWxqiGusrRTZxHcqiIvIleGTyIxgn1nO+O9m2VLR67WdoVLYHOCzGywDI06q1FYrcWWkfm4NjHd+kbOWcc6iaNTnhlmrNmx3OVt21Jm6y3JRr8kJgjiAjGADMJuz9U3CotsVS54TN3rbF4mLV09gGSFK+JJ8j44xK12o1dVtNjKCarnRSDmtd1f/ARhyKBBzxz8vIRLjFdfZtv2Wj/6Knd//kriivfdUwAsNdIG81ruHcbFmckMJS1XY2nVyXr04RbNjbcAIyqCtTsx3KzlhkbWcYPM88UeyvaQ8JabjatZL23sLH4quxyhDciiMyAFT/EefPnuD2kWxSwstqZsa1simxqlRxW2mqHLLMACGOThvUysZEVXaMnUdj0KtnEppDIRUQuFXiuWFZSxsKoBwCpy3iSBjnYv7Core1VqpLVBHK7OKzZYLvAUuy17iBtZcsWPllhev1/c2s2oWuxX1qPww9mlTchNFZOdr/8AEGfEbhg88Q013vO6q1qnBpa5iua3R8q2lDUEq1hUbASzc92CB5qpewdekUfwdVe1X4VaJZUr8hRtVwpqVQteG4lncZwByzgmUO37TQEOQcuGJVs0b8OrLSq45K+nKtvGdwUDuibdfajIterOO9UteuD1ItpIYrVqNi82O8DC5xgD4jyntnqy1tS7lsK0Us7LXw+I5PEdiCATzfeVYeLHrNIxtgpNMqdl9qVpsFgLKBtcbQ4zt21OAcFUDAWEDmWJznljf0OvD4pZUJWvgMg2e5kklK+KXw2yvCPgE5NhI9fHU6srsyNwRmcDybJ5hsfqUjPhjzi9LcFfmFI/1blNi4zuHcyC3NRyJEt8d7KzvTPprahqUaxk1C1K1vvFmXoxbXw9lldYO5t7ELuBB24XugTRHaSGp1sesh0UutaWDisrcS9eHXazNhGCncq43Dn4iZhPErBZ9Pfqmo1D6cuHozS+1wSqEVjkbSWbB7vLzM89ZpWRm4VVToj2KLN7rZbYpzatWSGJ3qg8CTtmS10RipOn2XPaDsc6SwX6WxwgYsGQK1aPkoQvMgFW3VkHnzXmd0B/a0XabUVal7HazBQgLs7uNtW0/oAILePM8jPdafiazQcJ7KLDi1bsAoykcwqjwyuQCT0BzPjvu7+ePX4jxBm2mjlbcXR9F1t1Fh09upW1uPQmkXTlAbW3PuF/dGBhSjDbzyw6TyvaXsawVra1cJm9hWcPatVT7OIcYLKfEZGcKfHxlHRa++raFd1Ck424ym7AYISDjIA5DpPWaT2lU36i42W+86ii1KyqHhadVXKA88k7gMYzgn+YmJa6KdSPnjUJ/EflEWFf4vpPXfgdOp0xdFfT2VWafTfmMWGots5OXXHcYNk93PLGRPP9qey+p05YXVOu07C2NybsA4DrlckYOM5wfCbRafZk00ZZt9YS2jzgnSHoemILaUjymlogcHHSdW1en1lU0H1kNLdD9YUgyLouXp/3GdmeUPSdixXsMj2aMI4WCVgYeJ57RZZRljkIlJElmtZLQi2qiMVB6SsqxgzIGWOCPSFwfhK4ux4nA9eUitZcOHpxxHZlQlSpCBxksWJAHdPLJ8x6CCi29DSs89Z2mF1PEABxlhlQ+VGFKFGODkAcvELz856unRh9hoZA5HFJYjjPqMLtqXIRaQirvIXvBWPgW5+Q7R7ItpY12K6MiB2XchasgDhu+wnG4kE+eDNoXV6ag13EvnDV7d24BhuLAE4AazvAYwcbju7s7JL0dUejZ7Z9j7rtmbRwWU2obG4biy3DWkVgchzHLyAA8SZh63S2ac02Ki7SNu/aBW4rbJ4hXByGXcFJ8ceMzLfba2y0vZzBPhk4A5d3B8eSia1Xbj4sN/GNVuywIQvCfwIADArg9PH95OLj2WpFn8TdluZbFre50sUlVpttcHcKGXAU+e1y2TnEc1bUs1DAiprOJfWK0Aai9VH5x35Rt+V3qMAj0lTtrtGq01vVWaa+7xKiFVkCYKqrr/pBGfI84nVdu8e6w1F8WJhskPVgkb0KnmoYYB54zg8jHRNl+jUGzcWsUGw+4kpUlpC1jKvc7nH8pxkEd7GRNTT2q7EBarXNBoCbK+Do3QHNT24S0KwAAx15Tx+pvWypkRUZEICDc1h5H9NiHvCwZOGB8OXhO6jtHv1kFC1TEl2IZKwefCKqykgMCQSCe954g4hdnrNLVW6aNa+8Fs5vRYpSmwEs1ZF+6x0YYYgc+RIJmV2h2gGbWM1KtTawqCFANRvUKUG5DvCjZy/YdZh3a9jZZt3ZGCqqws5Hkx4XgDgnvep6y32OzVs7UhAxyq2BPza1PIqmSVUkHmdv7xY1sLGazsjU29m8V3rKVMgwnfZBgVqrMjHGBjxJPez5zJt0dlzmzmTzPFzvNmMZBRsEk/Dz857HTJqMqz6i3KgqNrFAATkjamB6+EsNo1Z+Iw32+HEbvOfTceczfNGBDm2fMbUBJIBGMBsjBU8wcD1593yiQMevP/fyn1C/s+ts7kQ7v1ZUHd6nlzmXrPZTTuMBTXzzlOv/ANTnl6cpUf1MfslSKHsn7RrXkWWJXt5rcycVipGGpwc7FOFY46N1npPaDRG1dEl9tz3nK8ZK/wAhSv5ttvPaSzI9Y3eXDJ6zxHaHsxbXkr+YnPwHeA6lPP8AbM0ew/achXW2yx2ZlARmY1LWikgqi4wdwQEE4I5eZlae4mqalR6b2R1+n41dJWyxURmGoFjMj25Zm4iJhXxvKgnJ5dJe7YNJYDXXaXnZsWylcMQRnZcDk1kdQ3n5zxtHbCNpV0zMQ9Ti/iU1hQOZbh4G3vDd44wCPSek7L9r9KeNqFWvT335GLO/usUE1vg8tu4jmBnIMzcWElbsp9o9lUe8impL8YY2sFZ1rVcYZe4OKMkZweRPnE9mWaVXYD3i1iypW1JFI7ykksH/AEkHAIb0lyv2q3pXfctr61FtqV6mAqAO7YbK9wR8E5IHI4mPffb+mljRXzJQMQC5IZmKIAAM89uSOkKr7J+C7R6anS6UihNRZcvBuNy12vQSznbjdw15juHoeZl3X2aRC1psINl41ag2jncikAqPHbgfpycftifNvwggqWFdm3Ocl1Zskk5b9/Ses7KHZuAj0KGc4CObN4YeGLA2D5gMDzJAPPxHa+yk4S6F6ftTSG2saWqw6h1ZdxYk7WLPYGyTk/ryfGYet03B093DXkz0gse8taNuwuGHjuxk/wAoEvds9gKtivRXw0LALus22Bznw295c4b9Q6c4jS2WZrWwsaHDF1sADMpx8yO7g+WR1lxdbTCSVbRZ9rPZ/T1LQaSMup3YyFYALiwD/SSSfCeaOjmmNLgAdOXwHQSe7GPM4JbejL91+Hzkmn7t8JIeQmgVuEYLYI0Bhe5GZvE0tj0uEcl4lQaU9IQpIkNIezQW2K1faSpgfqc8go8dxwFz58yRyGSekTRS7sEQZZmVVHPxY7R4DOPPl0i00a6Zq2u3K9yXgNgi6lwSoeqojk2AF3nwLnwIlQ403s0hG9spdqakHbxeW4LYudx7jF0IdV5pnZ+knJDA+U0+z8V2oXbTOqO1ybh+bXYxD1YRF5KxRBjDYycc8TOvvs1DHlsqyOFW68qwgCJncct3R49SZp0nvBiAWAxuwAQByAGByA+yZrKSiqNcoobdqrt62KtrFMoiWMtiNSSzhH4nM4Yg885wB5Cefu7F1Nl7WWAE2El2Zl8SfIA+Xwnp1s+/sRoYnrOfzSRLkeYb2WY5y6AcsAbifqJuVJsrFf6lUBeeOY9R4ectGuKsT0kvkcuxNtlH3ZRkAY5Yx4jHTB8pR/DlCFM4BJzgY/v0wJqOsApNFNicmjJt7N3KFDeBzlhk5HgSR4+csJ2Tu5tYd23acDuk9cdcy6tMtV0+kHysFNlXQaEIwcsS4BXIGwEHlzHPy/rNKkKvgAM9POAK4WwzKU3ILLAt9YYt9ZSZjANhkY2GRf4w6ycSUAxhBjDAnIu5mfr+wqbs7lIY+LIdpJ/mH6W/cZjVtMatpjVx2gTM9fZqvnuLNy7uPytpxgMQn6yPU4hp2FUBgrv9X7xPh8Bjl4Y85pCyQNG+ST7ZdsqHTYAAGAB4AYGPgOUr2UTTYiJYCJSZDiZbVnpFvXkeAI9eYmkyiJYCaKTJx9GQ3Z4z4uPPG7I5eh+P1h6ekpgDGBuC+OQGKllxnBHLxxnnNErIU+MvMrKVVZU3Gc2mXAsknInEqDMksyQyDEJIwYlAXQW1UnFjtI0xaFKMV3KrKzrjJZAcsoGfEgTU950FtKsM0WOpbbuL7O8VbIbOdvLI5eOJ5Ju0AIptaDzPPHn5+vOaKOilyJG1r9ccitV31rtyRyy6l8N4jeQpH6cAsoP8sqvVWWd9u0uzNtzkLuO4gf8A6z985Q9+ETZrJe6oHyWaRYdY2tx1Ewfe4a6yQ4Miz0SXjrGjVDrPN++Yk9+kPjKs9MdYOognWD0nmjrPWENXF4mO0bb6odRFnUDqJk8aQPKxoVmxXd6iWE1HrMJbY5NRE4is301EMWiYKauOGu+MjELNhsRZUTPHaAnG7RiplGhONZMp+0TK7doGViw0bJtnPeJhntEwPfjGuNi0egGs9f6SHVnrPPrqzH16ox4UFo1xqPWGLCfOZtepj11Q9JLQyy3OAQYA1QhreDBCIIU4XizZH2KxpgGK405xvSOgshUSQRf6SQoLKwx1gugnAhhCo/ZmtmdMr2aUeMS2lH2Ze4UgqhkLZnGmLbTzVGm9fr/iENKOsMh0Yp0/pBWgzfXQL1jV7PWJ8hSR54aYw00hnohoFhDSCR5SsTAXRxq6SbfuokNA6CR5GPFGONNO8CaopnVqEMmVijJ4E5wZs8ETooEeTFijHFML3c9ZrmgThphkLFGOKTBKmazab75yvZpPvnKQmZpnMS57pDGil2SrKIqjBpvSXk0UsJpJDkaFBNBHL2f95mmlIEPbIcmBlHRwfdDNN1iycQTYmUk0ZjU02I8vFWXR7JDCzmyIN84NTKphoea4HCM571OHVQ2MnD+Mk5x5I9gVVeMUesBQIYrjoMkM4f8AMs6KT1EDg+sgq9ZIOmHwz/EvznMHP6hAKesArGiaLCtjzEIXEecqMD94ggmOgovjUfeZDqJRyZMmLFDpl43wWtMqc5wExqKCmWDaesgu5+MrnMEbpVIKZoI+ZYrmathlmvUTOSKRorXD4YlNNRGC/PlMqZWhrpEWJ6xgcHykOOkEBV2QuHHhR0nD8BKsQASFs9ZP2E7viGcMDdCZoO2MRMzhHrO8P0+pnNnpADmwQDTGbPT6ybB0jTAqPTOcGWmA6fWAWA8pVk6E8GTgwzYPvME3CPYWjnBE5C44khsLRmLqxOjWiSSa0jOwxroa64TskKQ0GNYJ0atZJJFFBjVL0hDUJ0kkksbZ3jp0M4b06SSRCsLjL0g8ZekkkAtkFg6ToI6SSRhYQAHkIYHoJJJJQaNGC2dkksDvHgnVzsklALbXYi37QkkmmKAU3aEA64mSSaYoTOLrjCGtM7JFihWwjrTBOvPWSSGKFbBPaB6wDrzJJKUUS2xba+KbtAySSkkTYs6szh1Mkk0pACdROSSQpAf/2Q=="/>
          <p:cNvSpPr>
            <a:spLocks noChangeAspect="1" noChangeArrowheads="1"/>
          </p:cNvSpPr>
          <p:nvPr/>
        </p:nvSpPr>
        <p:spPr bwMode="auto">
          <a:xfrm>
            <a:off x="63500" y="-84137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95600"/>
            <a:ext cx="5257800" cy="349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</a:t>
            </a:r>
            <a:r>
              <a:rPr lang="en-US" b="1" dirty="0" smtClean="0"/>
              <a:t>brother </a:t>
            </a:r>
            <a:r>
              <a:rPr lang="en-US" b="1" dirty="0" smtClean="0"/>
              <a:t>were a song </a:t>
            </a:r>
            <a:r>
              <a:rPr lang="en-US" b="1" dirty="0" smtClean="0"/>
              <a:t>,</a:t>
            </a:r>
            <a:r>
              <a:rPr lang="en-US" b="1" dirty="0" smtClean="0"/>
              <a:t>he</a:t>
            </a:r>
            <a:r>
              <a:rPr lang="en-US" b="1" dirty="0" smtClean="0"/>
              <a:t> </a:t>
            </a:r>
            <a:r>
              <a:rPr lang="en-US" b="1" dirty="0" smtClean="0"/>
              <a:t>would be “Roll The Dice”, because </a:t>
            </a:r>
            <a:r>
              <a:rPr lang="en-US" b="1" dirty="0" smtClean="0"/>
              <a:t>he</a:t>
            </a:r>
            <a:r>
              <a:rPr lang="en-US" b="1" dirty="0" smtClean="0"/>
              <a:t> </a:t>
            </a:r>
            <a:r>
              <a:rPr lang="en-US" b="1" dirty="0" smtClean="0"/>
              <a:t>is so active. 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7" y="2514600"/>
            <a:ext cx="3483909" cy="364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3518796" cy="477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</a:t>
            </a:r>
            <a:r>
              <a:rPr lang="en-US" b="1" dirty="0" smtClean="0"/>
              <a:t>brother </a:t>
            </a:r>
            <a:r>
              <a:rPr lang="en-US" b="1" dirty="0" smtClean="0"/>
              <a:t>were a candy, </a:t>
            </a:r>
            <a:r>
              <a:rPr lang="en-US" b="1" dirty="0" smtClean="0"/>
              <a:t>he</a:t>
            </a:r>
            <a:r>
              <a:rPr lang="en-US" b="1" dirty="0" smtClean="0"/>
              <a:t> </a:t>
            </a:r>
            <a:r>
              <a:rPr lang="en-US" b="1" dirty="0" smtClean="0"/>
              <a:t>would be a </a:t>
            </a:r>
            <a:r>
              <a:rPr lang="en-US" b="1" dirty="0" smtClean="0"/>
              <a:t>Hershey kiss</a:t>
            </a:r>
            <a:r>
              <a:rPr lang="en-US" b="1" dirty="0" smtClean="0"/>
              <a:t>, </a:t>
            </a:r>
            <a:r>
              <a:rPr lang="en-US" b="1" dirty="0" smtClean="0"/>
              <a:t>because </a:t>
            </a:r>
            <a:r>
              <a:rPr lang="en-US" b="1" dirty="0" smtClean="0"/>
              <a:t>he</a:t>
            </a:r>
            <a:r>
              <a:rPr lang="en-US" b="1" dirty="0" smtClean="0"/>
              <a:t> </a:t>
            </a:r>
            <a:r>
              <a:rPr lang="en-US" b="1" dirty="0" smtClean="0"/>
              <a:t>is so sweet!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8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 My Best brother Rex Watson</vt:lpstr>
      <vt:lpstr> If my brother were a car, he would be a convertible , because he is so cool! </vt:lpstr>
      <vt:lpstr> If my brother were a soft drink he would be a mountain dew, because he is crazy! </vt:lpstr>
      <vt:lpstr> If my brother were a zoo animal, he would be a cheetah , because he is so fast </vt:lpstr>
      <vt:lpstr> If my brother were a song ,he would be “Roll The Dice”, because he is so active. </vt:lpstr>
      <vt:lpstr> If my brother were a candy, he would be a Hershey kiss, because he is so sweet!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22</cp:revision>
  <cp:lastPrinted>2012-06-06T18:02:15Z</cp:lastPrinted>
  <dcterms:created xsi:type="dcterms:W3CDTF">2011-10-05T16:12:23Z</dcterms:created>
  <dcterms:modified xsi:type="dcterms:W3CDTF">2012-06-14T18:28:57Z</dcterms:modified>
</cp:coreProperties>
</file>