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81E4A1-A2A6-4C8E-AF07-EF6D1FE62C2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C31845-59A7-49BD-B6DE-D608380E2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5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Friend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Marly</a:t>
            </a:r>
            <a:r>
              <a:rPr lang="en-US" sz="5300" b="1" i="1" dirty="0">
                <a:latin typeface="Broadway" pitchFamily="82" charset="0"/>
              </a:rPr>
              <a:t> </a:t>
            </a:r>
            <a:r>
              <a:rPr lang="en-US" sz="5300" b="1" i="1" dirty="0" smtClean="0">
                <a:latin typeface="Broadway" pitchFamily="82" charset="0"/>
              </a:rPr>
              <a:t>Goodwin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895600"/>
            <a:ext cx="8229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sz="3200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  </a:t>
            </a:r>
            <a:r>
              <a:rPr lang="en-US" sz="3600" b="1" dirty="0" smtClean="0"/>
              <a:t>-</a:t>
            </a:r>
            <a:r>
              <a:rPr lang="en-US" sz="3200" dirty="0" smtClean="0"/>
              <a:t>Written by Mia Watson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828800"/>
            <a:ext cx="3362325" cy="3601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car, she would be a Kia Soul, because she is so cute!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90800"/>
            <a:ext cx="5486400" cy="36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soft drink she would be a Sprite, because she is like sparkles!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454" y="2133599"/>
            <a:ext cx="1983257" cy="470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zoo animal, she would be a </a:t>
            </a:r>
            <a:r>
              <a:rPr lang="en-US" b="1" dirty="0" smtClean="0"/>
              <a:t>giraffe</a:t>
            </a:r>
            <a:r>
              <a:rPr lang="en-US" b="1" dirty="0" smtClean="0"/>
              <a:t>, because she is so beautiful.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389509"/>
            <a:ext cx="2514600" cy="4287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song ,she would be “Roll The Dice”, because she is so active. 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57" y="2514600"/>
            <a:ext cx="3483909" cy="364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3518796" cy="477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candy, she would be a Hershey Kiss, because she is so sweet!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8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 My Best Friend Marly Goodwin</vt:lpstr>
      <vt:lpstr> If my best friend were a car, she would be a Kia Soul, because she is so cute! </vt:lpstr>
      <vt:lpstr> If my best friend were a soft drink she would be a Sprite, because she is like sparkles! </vt:lpstr>
      <vt:lpstr> If my best friend were a zoo animal, she would be a giraffe, because she is so beautiful. </vt:lpstr>
      <vt:lpstr> If my best friend were a song ,she would be “Roll The Dice”, because she is so active. </vt:lpstr>
      <vt:lpstr> If my best friend were a candy, she would be a Hershey Kiss, because she is so sweet!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20</cp:revision>
  <cp:lastPrinted>2012-06-06T18:02:15Z</cp:lastPrinted>
  <dcterms:created xsi:type="dcterms:W3CDTF">2011-10-05T16:12:23Z</dcterms:created>
  <dcterms:modified xsi:type="dcterms:W3CDTF">2012-06-06T18:02:20Z</dcterms:modified>
</cp:coreProperties>
</file>