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Friend: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err="1">
                <a:latin typeface="Broadway" pitchFamily="82" charset="0"/>
              </a:rPr>
              <a:t>Z</a:t>
            </a:r>
            <a:r>
              <a:rPr lang="en-US" sz="5300" b="1" i="1" dirty="0" err="1" smtClean="0">
                <a:latin typeface="Broadway" pitchFamily="82" charset="0"/>
              </a:rPr>
              <a:t>alaa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5486400" cy="41148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Written by Maritza Ruiz</a:t>
            </a:r>
            <a:endParaRPr lang="en-US" sz="3200" dirty="0"/>
          </a:p>
        </p:txBody>
      </p:sp>
      <p:pic>
        <p:nvPicPr>
          <p:cNvPr id="6146" name="Picture 2" descr="http://aqua-india.com/img/Lovebi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71800"/>
            <a:ext cx="40005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she would be a mini van because lot of people </a:t>
            </a:r>
            <a:r>
              <a:rPr lang="en-US" b="1" dirty="0" smtClean="0"/>
              <a:t>fit.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57150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5135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soft </a:t>
            </a:r>
            <a:r>
              <a:rPr lang="en-US" b="1" dirty="0" smtClean="0"/>
              <a:t>drink she </a:t>
            </a:r>
            <a:r>
              <a:rPr lang="en-US" b="1" dirty="0" smtClean="0"/>
              <a:t>would be a 7up because </a:t>
            </a:r>
            <a:r>
              <a:rPr lang="en-US" b="1" dirty="0" smtClean="0"/>
              <a:t>it’s </a:t>
            </a:r>
            <a:r>
              <a:rPr lang="en-US" b="1" dirty="0" smtClean="0"/>
              <a:t>really sweet.</a:t>
            </a:r>
            <a:endParaRPr lang="en-US" dirty="0"/>
          </a:p>
        </p:txBody>
      </p:sp>
      <p:pic>
        <p:nvPicPr>
          <p:cNvPr id="2050" name="Picture 2" descr="7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85800"/>
            <a:ext cx="5838825" cy="583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3154362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zoo animal, she would be a lion because she can scare </a:t>
            </a:r>
            <a:r>
              <a:rPr lang="en-US" b="1" dirty="0" smtClean="0"/>
              <a:t>people.</a:t>
            </a:r>
            <a:endParaRPr lang="en-US" dirty="0"/>
          </a:p>
        </p:txBody>
      </p:sp>
      <p:pic>
        <p:nvPicPr>
          <p:cNvPr id="3074" name="Picture 2" descr="http://images.nationalgeographic.com/wpf/media-live/photos/000/004/cache/big-cat-lion_462_600x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ringtone, she would be a bird </a:t>
            </a:r>
            <a:r>
              <a:rPr lang="en-US" b="1" dirty="0" smtClean="0"/>
              <a:t>singing because her voice is pretty.</a:t>
            </a:r>
            <a:endParaRPr lang="en-US" b="1" dirty="0"/>
          </a:p>
        </p:txBody>
      </p:sp>
      <p:pic>
        <p:nvPicPr>
          <p:cNvPr id="4098" name="Picture 2" descr="http://stoughtonfestivalchoir.files.wordpress.com/2010/01/sp10bi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85382"/>
            <a:ext cx="35433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ids-birthday-party-favors.com/wp-content/themes/shopperpress/thumbs/airhea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5943600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candy, she would be a airhead because there are different </a:t>
            </a:r>
            <a:r>
              <a:rPr lang="en-US" b="1" dirty="0" smtClean="0"/>
              <a:t>flavors.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101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Friend: Zalaa</vt:lpstr>
      <vt:lpstr>If my best friend were a car, she would be a mini van because lot of people fit. </vt:lpstr>
      <vt:lpstr>If my best friend were a soft drink she would be a 7up because it’s really sweet.</vt:lpstr>
      <vt:lpstr>If my best friend were a zoo animal, she would be a lion because she can scare people.</vt:lpstr>
      <vt:lpstr>If my best friend were a ringtone, she would be a bird singing because her voice is pretty.</vt:lpstr>
      <vt:lpstr>If my best friend were a candy, she would be a airhead because there are different flavors.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22</cp:revision>
  <dcterms:created xsi:type="dcterms:W3CDTF">2011-10-05T16:12:23Z</dcterms:created>
  <dcterms:modified xsi:type="dcterms:W3CDTF">2012-06-06T18:23:59Z</dcterms:modified>
</cp:coreProperties>
</file>