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C654-39C9-451A-AD83-DD4B0A88C88A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1502-448E-4986-BA9F-7106A5D54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04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C654-39C9-451A-AD83-DD4B0A88C88A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1502-448E-4986-BA9F-7106A5D54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1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C654-39C9-451A-AD83-DD4B0A88C88A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1502-448E-4986-BA9F-7106A5D54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799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C654-39C9-451A-AD83-DD4B0A88C88A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1502-448E-4986-BA9F-7106A5D54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08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C654-39C9-451A-AD83-DD4B0A88C88A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1502-448E-4986-BA9F-7106A5D54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47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C654-39C9-451A-AD83-DD4B0A88C88A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1502-448E-4986-BA9F-7106A5D54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37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C654-39C9-451A-AD83-DD4B0A88C88A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1502-448E-4986-BA9F-7106A5D54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526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C654-39C9-451A-AD83-DD4B0A88C88A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1502-448E-4986-BA9F-7106A5D54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71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C654-39C9-451A-AD83-DD4B0A88C88A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1502-448E-4986-BA9F-7106A5D54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029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C654-39C9-451A-AD83-DD4B0A88C88A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1502-448E-4986-BA9F-7106A5D54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47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C654-39C9-451A-AD83-DD4B0A88C88A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1502-448E-4986-BA9F-7106A5D54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91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CC654-39C9-451A-AD83-DD4B0A88C88A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41502-448E-4986-BA9F-7106A5D54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18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5300" b="1" dirty="0" smtClean="0"/>
              <a:t>            </a:t>
            </a:r>
            <a:r>
              <a:rPr lang="en-US" sz="5300" b="1" i="1" dirty="0" smtClean="0">
                <a:latin typeface="Broadway" pitchFamily="82" charset="0"/>
              </a:rPr>
              <a:t>My Best Friend</a:t>
            </a:r>
            <a:br>
              <a:rPr lang="en-US" sz="5300" b="1" i="1" dirty="0" smtClean="0">
                <a:latin typeface="Broadway" pitchFamily="82" charset="0"/>
              </a:rPr>
            </a:br>
            <a:r>
              <a:rPr lang="en-US" sz="5300" b="1" i="1" dirty="0" smtClean="0">
                <a:latin typeface="Broadway" pitchFamily="82" charset="0"/>
              </a:rPr>
              <a:t>Alexis</a:t>
            </a:r>
            <a:endParaRPr lang="en-US" sz="5300" b="1" dirty="0">
              <a:latin typeface="Broadway" pitchFamily="8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4038600"/>
          </a:xfrm>
        </p:spPr>
        <p:txBody>
          <a:bodyPr>
            <a:normAutofit/>
          </a:bodyPr>
          <a:lstStyle/>
          <a:p>
            <a:pPr marL="342900" lvl="1" indent="-342900">
              <a:buNone/>
            </a:pPr>
            <a:r>
              <a:rPr lang="en-US" sz="3200" b="1" dirty="0" smtClean="0"/>
              <a:t>Written by </a:t>
            </a:r>
            <a:r>
              <a:rPr lang="en-US" sz="3200" b="1" dirty="0"/>
              <a:t>M</a:t>
            </a:r>
            <a:r>
              <a:rPr lang="en-US" sz="3200" b="1" dirty="0" smtClean="0"/>
              <a:t>ario </a:t>
            </a:r>
            <a:r>
              <a:rPr lang="en-US" sz="3200" b="1" dirty="0"/>
              <a:t>H</a:t>
            </a:r>
            <a:r>
              <a:rPr lang="en-US" sz="3200" b="1" dirty="0" smtClean="0"/>
              <a:t>ernandez</a:t>
            </a:r>
            <a:endParaRPr lang="en-US" sz="32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88" y="2590800"/>
            <a:ext cx="2466975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394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25762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If my best friend were a car, he would be a Lamborghini because he runs fast and is athletic.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254238"/>
            <a:ext cx="3467100" cy="229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73362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If my best friend were a soft drink he would be a Mountain Dew because he is filled with energy.</a:t>
            </a:r>
            <a:endParaRPr lang="en-US" dirty="0"/>
          </a:p>
        </p:txBody>
      </p:sp>
      <p:pic>
        <p:nvPicPr>
          <p:cNvPr id="3079" name="Picture 7" descr="C:\Users\mmartinez\AppData\Local\Microsoft\Windows\Temporary Internet Files\Content.IE5\8C8W5TQK\MC90007862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32" y="3077501"/>
            <a:ext cx="1550268" cy="333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200399"/>
            <a:ext cx="2514600" cy="1986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04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If my best friend were a zoo animal, he would be a cheetah because he is fast.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36638"/>
            <a:ext cx="8147178" cy="2311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21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25447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If my best friend were a song, he would be “Sorry For Party Rocking” because sometimes he’s crazy.</a:t>
            </a:r>
            <a:endParaRPr lang="en-US" b="1" dirty="0"/>
          </a:p>
        </p:txBody>
      </p:sp>
      <p:pic>
        <p:nvPicPr>
          <p:cNvPr id="5122" name="Picture 2" descr="C:\Users\mmartinez\AppData\Local\Microsoft\Windows\Temporary Internet Files\Content.IE5\479WFVY9\MP90043873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3020786"/>
            <a:ext cx="2819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60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24685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If my best friend were a candy, he would be a Sour Patch </a:t>
            </a:r>
            <a:r>
              <a:rPr lang="en-US" b="1" dirty="0"/>
              <a:t>K</a:t>
            </a:r>
            <a:r>
              <a:rPr lang="en-US" b="1" dirty="0" smtClean="0"/>
              <a:t>ids because he is sweet</a:t>
            </a:r>
            <a:r>
              <a:rPr lang="en-US" b="1" dirty="0" smtClean="0"/>
              <a:t>.</a:t>
            </a:r>
            <a:endParaRPr lang="en-U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3" y="2471738"/>
            <a:ext cx="23907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31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46</Words>
  <Application>Microsoft Office PowerPoint</Application>
  <PresentationFormat>On-screen Show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             My Best Friend Alexis</vt:lpstr>
      <vt:lpstr>If my best friend were a car, he would be a Lamborghini because he runs fast and is athletic. </vt:lpstr>
      <vt:lpstr>If my best friend were a soft drink he would be a Mountain Dew because he is filled with energy.</vt:lpstr>
      <vt:lpstr> If my best friend were a zoo animal, he would be a cheetah because he is fast.</vt:lpstr>
      <vt:lpstr> If my best friend were a song, he would be “Sorry For Party Rocking” because sometimes he’s crazy.</vt:lpstr>
      <vt:lpstr> If my best friend were a candy, he would be a Sour Patch Kids because he is sweet.</vt:lpstr>
    </vt:vector>
  </TitlesOfParts>
  <Company>Manteca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Short Dedication</dc:title>
  <dc:creator>Martha Martinez</dc:creator>
  <cp:lastModifiedBy>SHS Student</cp:lastModifiedBy>
  <cp:revision>18</cp:revision>
  <dcterms:created xsi:type="dcterms:W3CDTF">2011-10-05T16:12:23Z</dcterms:created>
  <dcterms:modified xsi:type="dcterms:W3CDTF">2012-06-06T18:03:44Z</dcterms:modified>
</cp:coreProperties>
</file>