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A1A866-C98E-4CB1-A9CC-DBF52EEA9800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6A9C19-3329-4C7C-8EC0-68D93A67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41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2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C654-39C9-451A-AD83-DD4B0A88C88A}" type="datetimeFigureOut">
              <a:rPr lang="en-US" smtClean="0"/>
              <a:pPr/>
              <a:t>6/14/2012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1502-448E-4986-BA9F-7106A5D54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5300" b="1" dirty="0" smtClean="0"/>
              <a:t>            </a:t>
            </a:r>
            <a:r>
              <a:rPr lang="en-US" sz="5300" b="1" i="1" dirty="0" smtClean="0">
                <a:latin typeface="Broadway" pitchFamily="82" charset="0"/>
              </a:rPr>
              <a:t>My Best </a:t>
            </a:r>
            <a:r>
              <a:rPr lang="en-US" sz="5300" b="1" i="1" dirty="0">
                <a:latin typeface="Broadway" pitchFamily="82" charset="0"/>
              </a:rPr>
              <a:t> </a:t>
            </a:r>
            <a:r>
              <a:rPr lang="en-US" sz="5300" b="1" i="1" dirty="0" smtClean="0">
                <a:latin typeface="Broadway" pitchFamily="82" charset="0"/>
              </a:rPr>
              <a:t>Sister </a:t>
            </a:r>
            <a:r>
              <a:rPr lang="en-US" sz="5300" b="1" i="1" dirty="0" err="1" smtClean="0">
                <a:latin typeface="Broadway" pitchFamily="82" charset="0"/>
              </a:rPr>
              <a:t>LiA</a:t>
            </a:r>
            <a:endParaRPr lang="en-US" sz="5300" b="1" dirty="0">
              <a:latin typeface="Broadway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solidFill>
                <a:srgbClr val="00B0F0"/>
              </a:solidFill>
            </a:endParaRPr>
          </a:p>
          <a:p>
            <a:pPr marL="342900" lvl="1" indent="-342900">
              <a:buNone/>
            </a:pPr>
            <a:r>
              <a:rPr lang="en-US" sz="3200" dirty="0" smtClean="0"/>
              <a:t>	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r>
              <a:rPr lang="en-US" sz="3200" dirty="0" smtClean="0"/>
              <a:t>Written by </a:t>
            </a:r>
            <a:r>
              <a:rPr lang="en-US" sz="3200" dirty="0"/>
              <a:t> </a:t>
            </a:r>
            <a:r>
              <a:rPr lang="en-US" sz="3200" dirty="0" smtClean="0"/>
              <a:t>Mariana   Perez</a:t>
            </a:r>
          </a:p>
          <a:p>
            <a:pPr lvl="1">
              <a:buNone/>
            </a:pPr>
            <a:r>
              <a:rPr lang="en-US" sz="3200" dirty="0" smtClean="0"/>
              <a:t>    </a:t>
            </a:r>
          </a:p>
        </p:txBody>
      </p:sp>
      <p:pic>
        <p:nvPicPr>
          <p:cNvPr id="1026" name="Picture 2" descr="http://www.goodlightscraps.com/content/sisters/sister-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199"/>
            <a:ext cx="36576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SSDTilk-5wOBixIW7Ab-MJK6DgDQUHCHmuMobmHBM_-wKlIgEWF-g2Nt4l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533401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llustrationsof.com/royalty-free-sisters-clipart-illustration-785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3" y="1360713"/>
            <a:ext cx="33528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randprofile.com/Myspace_Comments/Family_Comments/Sister_Comments/images/Sisters-Foreve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30480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257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</a:t>
            </a:r>
            <a:r>
              <a:rPr lang="en-US" b="1" dirty="0" smtClean="0"/>
              <a:t>sister were </a:t>
            </a:r>
            <a:r>
              <a:rPr lang="en-US" b="1" dirty="0" smtClean="0"/>
              <a:t>a car she would be a Mustang, because she's fast </a:t>
            </a:r>
            <a:r>
              <a:rPr lang="en-US" b="1" dirty="0" smtClean="0"/>
              <a:t>and cute</a:t>
            </a:r>
            <a:endParaRPr lang="en-US" dirty="0"/>
          </a:p>
        </p:txBody>
      </p:sp>
      <p:pic>
        <p:nvPicPr>
          <p:cNvPr id="1026" name="Picture 2" descr="http://www.blogcdn.com/www.autoblog.com/media/2007/03/molly-pop-mustang---9_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43" y="3276600"/>
            <a:ext cx="4286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139"/>
            <a:ext cx="8229600" cy="2773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If my </a:t>
            </a:r>
            <a:r>
              <a:rPr lang="en-US" b="1" dirty="0" smtClean="0"/>
              <a:t>sister were </a:t>
            </a:r>
            <a:r>
              <a:rPr lang="en-US" b="1" dirty="0" smtClean="0"/>
              <a:t>a soft drink she would be 7 Up, because she is crisp,  clean, and  refreshing.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9" name="Picture 7" descr="C:\Users\mmartinez\AppData\Local\Microsoft\Windows\Temporary Internet Files\Content.IE5\8C8W5TQK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2" y="3077501"/>
            <a:ext cx="1550268" cy="33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atic.www.odcdn.com/pictures/us/od/sk/lg/208059_sk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20896"/>
            <a:ext cx="238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sister were </a:t>
            </a:r>
            <a:r>
              <a:rPr lang="en-US" b="1" dirty="0" smtClean="0"/>
              <a:t>a zoo animal she would be a giraffe, because  she is friendly.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100" name="Picture 4" descr="http://freeimagesarchive.com/data/media/201/tall+giraf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66770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2544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If my </a:t>
            </a:r>
            <a:r>
              <a:rPr lang="en-US" b="1" dirty="0" smtClean="0"/>
              <a:t>sister were </a:t>
            </a:r>
            <a:r>
              <a:rPr lang="en-US" b="1" dirty="0" smtClean="0"/>
              <a:t>a ringtone, she would be </a:t>
            </a:r>
            <a:r>
              <a:rPr lang="en-US" b="1" dirty="0"/>
              <a:t> </a:t>
            </a:r>
            <a:r>
              <a:rPr lang="en-US" b="1" dirty="0" smtClean="0"/>
              <a:t>“Round and Round,” because  she goes around big pole.</a:t>
            </a:r>
            <a:endParaRPr lang="en-US" b="1" dirty="0"/>
          </a:p>
        </p:txBody>
      </p:sp>
      <p:pic>
        <p:nvPicPr>
          <p:cNvPr id="3" name="Picture 2" descr="http://images4.fanpop.com/image/photos/21400000/selena-gomez-selena-gomez-21403764-385-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667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0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468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If my </a:t>
            </a:r>
            <a:r>
              <a:rPr lang="en-US" b="1" dirty="0" smtClean="0"/>
              <a:t>sister were </a:t>
            </a:r>
            <a:r>
              <a:rPr lang="en-US" b="1" dirty="0" smtClean="0"/>
              <a:t>a candy she would be a Hershey, because likes chocolate.</a:t>
            </a:r>
            <a:endParaRPr lang="en-US" b="1" dirty="0"/>
          </a:p>
        </p:txBody>
      </p:sp>
      <p:pic>
        <p:nvPicPr>
          <p:cNvPr id="3" name="Picture 2" descr="http://www.hersheys.com/assets/images/dot_com/products/hershey_pure_milkchocolate_b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64008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1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74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         My Best  Sister LiA</vt:lpstr>
      <vt:lpstr>If my sister were a car she would be a Mustang, because she's fast and cute</vt:lpstr>
      <vt:lpstr>If my sister were a soft drink she would be 7 Up, because she is crisp,  clean, and  refreshing.  </vt:lpstr>
      <vt:lpstr>If my sister were a zoo animal she would be a giraffe, because  she is friendly. </vt:lpstr>
      <vt:lpstr> If my sister were a ringtone, she would be  “Round and Round,” because  she goes around big pole.</vt:lpstr>
      <vt:lpstr>If my sister were a candy she would be a Hershey, because likes chocolate.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Short Dedication</dc:title>
  <dc:creator>Martha Martinez</dc:creator>
  <cp:lastModifiedBy>SHS Student</cp:lastModifiedBy>
  <cp:revision>22</cp:revision>
  <cp:lastPrinted>2012-06-14T18:21:24Z</cp:lastPrinted>
  <dcterms:created xsi:type="dcterms:W3CDTF">2011-10-05T16:12:23Z</dcterms:created>
  <dcterms:modified xsi:type="dcterms:W3CDTF">2012-06-14T18:28:39Z</dcterms:modified>
</cp:coreProperties>
</file>