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0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1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9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0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4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3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2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7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2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4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9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CC654-39C9-451A-AD83-DD4B0A88C88A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1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5300" b="1" dirty="0" smtClean="0"/>
              <a:t>            </a:t>
            </a:r>
            <a:r>
              <a:rPr lang="en-US" sz="5300" b="1" i="1" dirty="0" smtClean="0">
                <a:latin typeface="Broadway" pitchFamily="82" charset="0"/>
              </a:rPr>
              <a:t>My Best Friend   Julia</a:t>
            </a:r>
            <a:endParaRPr lang="en-US" sz="5300" b="1" dirty="0">
              <a:latin typeface="Broadway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>
              <a:solidFill>
                <a:srgbClr val="00B0F0"/>
              </a:solidFill>
            </a:endParaRPr>
          </a:p>
          <a:p>
            <a:pPr marL="342900" lvl="1" indent="-342900">
              <a:buNone/>
            </a:pPr>
            <a:r>
              <a:rPr lang="en-US" sz="3200" dirty="0" smtClean="0"/>
              <a:t>	</a:t>
            </a:r>
            <a:endParaRPr lang="en-US" sz="3600" b="1" dirty="0" smtClean="0">
              <a:solidFill>
                <a:srgbClr val="00B0F0"/>
              </a:solidFill>
            </a:endParaRPr>
          </a:p>
          <a:p>
            <a:pPr marL="457200" lvl="1" indent="0">
              <a:buNone/>
            </a:pPr>
            <a:r>
              <a:rPr lang="en-US" sz="3200" dirty="0" smtClean="0"/>
              <a:t>Written by </a:t>
            </a:r>
            <a:r>
              <a:rPr lang="en-US" sz="3200" dirty="0"/>
              <a:t> </a:t>
            </a:r>
            <a:r>
              <a:rPr lang="en-US" sz="3200" dirty="0" smtClean="0"/>
              <a:t>Mariana   Perez</a:t>
            </a:r>
          </a:p>
          <a:p>
            <a:pPr lvl="1">
              <a:buNone/>
            </a:pPr>
            <a:r>
              <a:rPr lang="en-US" sz="3200" dirty="0" smtClean="0"/>
              <a:t>    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2050" name="Picture 2" descr="http://www.centralpark.com/usr/photos/large/d6/three-musketeers-on-a-bran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9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257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If my best friend were a car she would be a Mustang, because she's fast and stylish.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http://www.blogcdn.com/www.autoblog.com/media/2007/03/molly-pop-mustang---9_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043" y="3276600"/>
            <a:ext cx="42862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139"/>
            <a:ext cx="8229600" cy="27733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If my best friend were a soft drink she would be 7 Up, because she is crisp,  clean, and  refreshing.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9" name="Picture 7" descr="C:\Users\mmartinez\AppData\Local\Microsoft\Windows\Temporary Internet Files\Content.IE5\8C8W5TQK\MC9000786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32" y="3077501"/>
            <a:ext cx="1550268" cy="333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tatic.www.odcdn.com/pictures/us/od/sk/lg/208059_sk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20896"/>
            <a:ext cx="23812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4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If my best friend were a zoo animal she would be a giraffe, because  she is friendly.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100" name="Picture 4" descr="http://freeimagesarchive.com/data/media/201/tall+giraf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14600"/>
            <a:ext cx="6677025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1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2544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If my best friend were a ringtone, she would be </a:t>
            </a:r>
            <a:r>
              <a:rPr lang="en-US" b="1" dirty="0"/>
              <a:t> </a:t>
            </a:r>
            <a:r>
              <a:rPr lang="en-US" b="1" dirty="0" smtClean="0"/>
              <a:t>“Round and Round,” because  she goes around big pole.</a:t>
            </a:r>
            <a:endParaRPr lang="en-US" b="1" dirty="0"/>
          </a:p>
        </p:txBody>
      </p:sp>
      <p:pic>
        <p:nvPicPr>
          <p:cNvPr id="3" name="Picture 2" descr="http://images4.fanpop.com/image/photos/21400000/selena-gomez-selena-gomez-21403764-385-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200"/>
            <a:ext cx="3667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602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24685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If my best friend were </a:t>
            </a:r>
            <a:r>
              <a:rPr lang="en-US" b="1" smtClean="0"/>
              <a:t>a candy </a:t>
            </a:r>
            <a:r>
              <a:rPr lang="en-US" b="1" dirty="0" smtClean="0"/>
              <a:t>she would be </a:t>
            </a:r>
            <a:r>
              <a:rPr lang="en-US" b="1" smtClean="0"/>
              <a:t>a Hershey, because likes </a:t>
            </a:r>
            <a:r>
              <a:rPr lang="en-US" b="1" dirty="0" smtClean="0"/>
              <a:t>chocolate.</a:t>
            </a:r>
            <a:endParaRPr lang="en-US" b="1" dirty="0"/>
          </a:p>
        </p:txBody>
      </p:sp>
      <p:pic>
        <p:nvPicPr>
          <p:cNvPr id="3" name="Picture 2" descr="http://www.hersheys.com/assets/images/dot_com/products/hershey_pure_milkchocolate_b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64008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310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79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            My Best Friend   Julia</vt:lpstr>
      <vt:lpstr>If my best friend were a car she would be a Mustang, because she's fast and stylish.  </vt:lpstr>
      <vt:lpstr>If my best friend were a soft drink she would be 7 Up, because she is crisp,  clean, and  refreshing.  </vt:lpstr>
      <vt:lpstr>If my best friend were a zoo animal she would be a giraffe, because  she is friendly. </vt:lpstr>
      <vt:lpstr> If my best friend were a ringtone, she would be  “Round and Round,” because  she goes around big pole.</vt:lpstr>
      <vt:lpstr>If my best friend were a candy she would be a Hershey, because likes chocolate.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Short Dedication</dc:title>
  <dc:creator>Martha Martinez</dc:creator>
  <cp:lastModifiedBy>SHS Student</cp:lastModifiedBy>
  <cp:revision>20</cp:revision>
  <dcterms:created xsi:type="dcterms:W3CDTF">2011-10-05T16:12:23Z</dcterms:created>
  <dcterms:modified xsi:type="dcterms:W3CDTF">2012-06-11T17:17:49Z</dcterms:modified>
</cp:coreProperties>
</file>