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2895600" cy="39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-121286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</a:t>
            </a:r>
            <a:r>
              <a:rPr lang="en-US" sz="5300" b="1" i="1" dirty="0" err="1" smtClean="0">
                <a:latin typeface="Broadway" pitchFamily="82" charset="0"/>
              </a:rPr>
              <a:t>Friend:Alyssa</a:t>
            </a:r>
            <a:r>
              <a:rPr lang="en-US" sz="5300" b="1" i="1" dirty="0" smtClean="0">
                <a:latin typeface="Broadway" pitchFamily="82" charset="0"/>
              </a:rPr>
              <a:t> </a:t>
            </a:r>
            <a:r>
              <a:rPr lang="en-US" sz="5300" b="1" i="1" dirty="0" err="1">
                <a:latin typeface="Broadway" pitchFamily="82" charset="0"/>
              </a:rPr>
              <a:t>C</a:t>
            </a:r>
            <a:r>
              <a:rPr lang="en-US" sz="5300" b="1" i="1" dirty="0" err="1" smtClean="0">
                <a:latin typeface="Broadway" pitchFamily="82" charset="0"/>
              </a:rPr>
              <a:t>astan</a:t>
            </a:r>
            <a:r>
              <a:rPr lang="en-US" sz="5300" b="1" i="1" dirty="0" err="1" smtClean="0">
                <a:latin typeface="Broadway" pitchFamily="82" charset="0"/>
              </a:rPr>
              <a:t>o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4500" y="1851343"/>
            <a:ext cx="8305800" cy="48006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/>
              <a:t>Written </a:t>
            </a:r>
            <a:r>
              <a:rPr lang="en-US" sz="3200" dirty="0" err="1" smtClean="0"/>
              <a:t>by:Maddi</a:t>
            </a:r>
            <a:r>
              <a:rPr lang="en-US" sz="3200" dirty="0" smtClean="0"/>
              <a:t> </a:t>
            </a:r>
            <a:r>
              <a:rPr lang="en-US" sz="3200" dirty="0" err="1" smtClean="0"/>
              <a:t>Sansoni</a:t>
            </a:r>
            <a:r>
              <a:rPr lang="en-US" sz="3200" dirty="0" smtClean="0"/>
              <a:t>                                   </a:t>
            </a:r>
            <a:r>
              <a:rPr lang="en-US" sz="3200" dirty="0" err="1" smtClean="0"/>
              <a:t>vaider</a:t>
            </a:r>
            <a:r>
              <a:rPr lang="en-US" sz="3200" dirty="0" smtClean="0"/>
              <a:t>	</a:t>
            </a: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2" name="AutoShape 2" descr="data:image/jpeg;base64,/9j/4AAQSkZJRgABAQAAAQABAAD/2wCEAAkGBhQSERQUExQWFRUVFxcaFxUVFxQWFBQUFBQXFRQXFBUYHCYeFxkjGRYUHy8gIycpLCwsFR4xNTAqNSYtLCkBCQoKDgwOFw8PFCkcHBgpKSkpKSkpKSkpKSkpKSkpLCkpKSkpKSkpKSkpKSkpKSkpMCkpKSkpLCkpLCkpLCksLP/AABEIAQYAwAMBIgACEQEDEQH/xAAcAAACAgMBAQAAAAAAAAAAAAADBAIFAQYHAAj/xABCEAABAwIEAwQHBgQEBgMAAAABAAIRAyEEEjFBBVFhBgcTcRQiMoGRofAjQlKxwdFiguHxFTNykiQ0Q3OTohdTg//EABkBAAMBAQEAAAAAAAAAAAAAAAABAgMEBf/EACYRAQEBAQADAQAABQUBAAAAAAABEQISITEDIkFRYXEFE4GR4QT/2gAMAwEAAhEDEQA/AOi/4DUnM0m1rn8pUH4GoLOb81tcob2g6qZylpFTD1GXboPf8uSapVCbkwtp9HbyCjVwjHCC0I8Q1ynT3mfJYrUX/dM9NPmr8cNZyWBgo2CWHrXjTJEOB92oKnQwxA1MbA6rYjhG8pWPBbyCeE16oDI96z6xdAmfrZXvo7JnKAeaKKoGwU4eqV/D6wvrbTdCLKg1a74GyvvSzKw/Ewq8YNUONzNZIBPPWfNV2E4iHkg7c1tprhLPwtM/cbfWwulg1qzK5c8mRlB+PvVpRxVkfE8CH/Tho/CRI+OyRbwqvn2AtedNZj5Kfhm34sDdY/xMaSqTtDgcRSu0Z2T7TdR5hUY4k9sucC2I2gn4qfJXi3VnEZdCnXr3Ws4DFk3Jidt/gnaeLJBjY66xHNVpYsKmK5JSowkzJTFNgAkkeawzFAgxoN0gHXxLhYabndTwGPcTpbruj02rIeG7XTJtjilnOI6ovihZiVokHxeaiHo3ghQdRHJAYNdDqVzqQR7kUCNkjxjj1DDMzYisyk0yBndBcRs1ou49ACgM/wCJQYWXY1arV7yOFPP/ADYB/wC1iG/nTRf/AJD4YG/85SI//Qn5MR7VjaKeJDlNrAtMxPelw6kD/wARnIE5aNOs8noHZQ2fNwWj9pe/V7pbg6fhD/7aoa+p/Ky7GeZz+5OTSyuzYzG0aLc9Woymz8VR7WNnT2nEBK4HtTgq7nCliaFQsaXOy1GHKxvtOJn2RudBuV8+9lOB4jjWM+1q1HAAmrXd9oaYg5QMxABc4ZQB1MQF9Adl+xmGwNJ1Oiyc4h76hD6lQRADyR7Nz6sAXNrouQ7DVGtSrtzUarXt/FTc2o34tJCOKI2JXDu9Ts43h2LGIwlQUXVPW8NlTJWa4kkmlTpsGWiIbq4yTF9E32O76alMtp44eIzTx2tiq3+J7RaqOoAdb7xRmjHZW0nDcKFQkdUfB16dVjajHNe14Ba5pBa5p0LSNRqpGmEsSRNSywWio0tcwPGhBA0TnggrHhEaR8UgraPZqjqGkdJsnsNwynTBAY2+trlDqYlzTBH7LDMYUGLiuG0qjcjmiOgiPeFXf4AxgApuIA2MEJ441o1WXVg7TVKyBSYmg5s5z6o5b+9BZBOYCBG5ufNXD6+rXD9QUhjcGyJBI3jYIwNlfhhMgwptaBug+KvB6v0RjMFh1fkhysGNkwIXkrS+1/dvSx1cVzUfTqhobdra1MtabDI+7dT7JAJMkTc7gHRZThTTls+OS43uzxbJ8J1GoNg1zqTj/K4Zf/ZahxulUw1sTQq09pfTlh6CpdpPk5fQVQDdDfUaQWFoLSILSAWkdQbELC/jy9Ln/Uv1kyyX/h8uY40X3bLT/pdGnKSqTEYePZM/Efmu+dsO6rD12uqYQMoVRMs0oVNyC3/pO/ib6vMXkcV4lw59Cq+nVY5lRhhzHC7eXQgggggwQZEyFv8AnM9Sub9f2/3PfjJ/htPYDtlVwNEihh2VGF4fXqVKwZlIlsCPYblIjMHSZiZyoXF++jH1Q5jaoptL3EOYwMqZZlrM97DnqdzstFrC+iEQtPH2xWmM7RVarsz3ElxBfmL3B7gHAOdmJMgPcBy2hKOrkkkmTOt/rqlURgJVm6t3NdvDSqjB1XfZ1nfZEn/LrutlHJtQ/B0fiK7WcO8mZsvkWlZfS3dn2t9NwTS92atRPh1uZIEsqHnmYASfxByz6RY2oUTzRWs5lR8SEIVpKnUpVqc9UnVocteSepsJ1RPAG6nNNSMw7nOHqkRqTYKwfgWyDJB6aJk0wo+C3mfilmC1W4/D+qZMt+BSjKUwSDor71dIlS9wTCsoYqRafgU4wGJUWxspPfCQeE7lTzpU1p3RKI3TGDNO6waxOi9UqAJbEYggW+SRp1npV2IN4vAvZL15m+/1oiNe+PVBPuU2gKgM92uj3Kq7U931PH04qHJWaIp1mtBLRc5X7vZJ9mbbQTfYMNh98uUn3fJNzATkLXyjxjgtTDV6lCq3K+m4tcNRtBaYu0ggg8nBJHDrrPezRo1MUC29RrAyrBEB7XHKOrg05XcoaJkFc3r4ZbTprisdhF5tONU06ndQ8NPSCC6F3L8U8PHmkXQ3EUnt6eJT+1pydvVbVH8y0Lw07wjHOw9elWb7VF7ag3nIQ6I6gEe9Kix9StDRqZXmYlosISzHh4BabOALTsWuGZp+BCC3DNA9d8npp5LLWeH/AEs7KZrlV1TF5BYgD4qDaziAXG5OkjTmjTxYvcZuQB0/RZOJEbqvdiwCCT+V0dlGpUdBaWs5lMsHGJn2brDnu5JxmAa1sNkfn71XYvFOo3qaTYiY/oUADheJzjNtt1TWKxQFtztukMNhn025WMjzKY9FJiR8P3Sg0TD4YkSTAJ0TDiAIalPRqkZGANA+86T8tSmqGGyi5LjuT+g2QesGgTqYRWBqG98oQqwmWm8wnQTz3+Ki6odh8SlxVzafHqp5PMlMPU8xJHLdU3a/jrcHhyWO+2qZm0t4cBLqmXcMBB/1Fo3Vy6mSCDYHb9/6rkWKx44hjy1jnFlR4o0S0T/w9IetVAJjKX+LU2kZfJLVcTa1mviQ4wSbyJ1JMZrnckmT5lAdwKvUANOjVeCPabTeW2sSDERK+iuEcGo4ekynTYAGAAEgFxMZcznRdxGp/RWBS1d6/s4HwzuixlX28lK/35mxggAX8pgJ53cjiNq1HqCKg98gFdsJhBdUCW3+qfJwjE9zuNaBHgusSQKhbEAGJe0AkmQPK8JCh3bY7MGmgACYzGrTyiRMyHSQOgNxC75WfKCxt5T2jyVPZzBVaVJtCvEsYAyo12YPawBsEmCHC2ouJ/CjDgznVHOdVJZAho3MmSTtEbc1a1QLHkfoK0p0wNBCM1OqHD8FlpESLwSCHe+dUzh+BDf5GJVusSq8S0hR4I0OzEzyCfp0Q3T+qyCskqsJghQqNBEG45G4+BXiUNxQAW01Bz40CZasmFNMOlLtRARAxoQKldKV+IQVNpnnvHIIDqonZInGylsRXO26XkMWbsUFH0gSIOv1cqqGArOuxpM2IMCOszbyV3Rwxp05e5rYEknQACSSeQElOCtM7y+0Jo4cUGuy1MVLJBE06IgVnz1BDAdszj91UndNw6XVa7SBTaDSYLkkhwJcCRAsIMGZJEQVo3bXtM/FYipVLpa6BTFiGUWklmU75pzEnUk6aDpvdi8jh9OREkmfxARf4zy9+qXXqL+TG8U66aZUVTKJSeefxUaSye6ySrInin8XyQzTlGlgJRWU4uSstpnkPNEbRnW6Z4xMhNYGtmb5WS9b2Sq88bZhWmpVMUwWB7tmB7wwPd/CHOaCdg6dAVfNTV+AsEo7XSswtEl2u6Fee7oUwShuegFvFC8XLNRgmVAhALjFyYCKcO47pClOY5QSJ1AtPK6sKFB7jJMDluok00Rgm6kk/IKXow2YL7x+6dp0AOvmip+I1VHgocCD6oP4dfiiUeEsZ7M+ZJJ+KsCFhOSDQqVEMEBaH3tcZc3DtwtKTUxOeQ2S7wKYmpYbOs09M/Vb68r5z7zu0L8RxGuylJJPo7Gi5LKZyuaBH3qvi+Y1smfP3WkY3GBxAG253POd13Tu8tgMPrdgMHW7iR7ouuNY3grKdWlQzeJWc5viOBljSTGRg+9tfeLWXd+C4YMYGiIbYe60eSj9bLJi/wC67a5EahMUw5c4HBhFbWSuZelLTMvxYCG7GE6CEILBKfkWMOvqZS2PwIrUKtEiRVpvYRzztIHvmPgmFlhgg8r/AAT0NL7AdsThCzC4hx9HdAo1XTNFxMCm8kf5RNmk+zYG0R1hpXC+LYUNrV6RAIFSoADeWlxI90HRbZ3a9pnz6FVJJYM1F7pJdRbZ1IkmS5lodeW2N23247300/X8vH3Pjor3ID3IhUXBaOYBtQ7qWdShYe0KdMy2lAA5KaiaiG+qn8A2dYNRJ1MRC94qNBs1FBz0t4yHUxbQ1znODWtBLnHRoFySloxQ9vu1/oGGLm3rVDkot1JefvRuGiD1JAXFsBw04dxr1zNZwc875c05Wj+IucJPn1W1cQ4l6ViHYyoDA9TDUzqymNHkfjdcnkD1SeJ4KarDVfNntAGxgS6TyHqj3rHv9P5Onj88m1r3BMAHcWpgicgD3Zd3hme5vuWifJdjwQWj8B7PNp4mpXklzmgATZstAf5klvwJW74VyjrvS6mLJikoNKkpQzKzKgV4FIJ5l4lQlYzICak1DCKxOFXPe12Hy4yp/EKbv91MD82EqlbjTReyqDDqbg5p5Ec98puCORVr2yxJ9OqA7NpAf+ME/NxVFjmhzCOhTlyvQ5zrj3/R23s9x9mMw1Ouy2Yes2ZLHts9h8jvuCDun3PXD+5ztT4GIfhXkBtc+qSdK4tT3+8JZ5hi7M6tuurXmWezLihOKGMUjNdJAGvJSEfSVAV5KGzBOg3CZw+EDb6lHsekhS5qTaAU4Wc6eEy2k0bBc77xeNCo8YGmbe1iCDAIkFtI7mZBPSy3njHEm0KL6rtGiYO7phrfeYXHsMS41Kpu+q63NxLp+ZPzS7uRr+XO3Rapb6zqji2nTaC9wbJa0kABrd6jnQ1reZ5C19hh4mEpHJ4ctzBmuUOuJd94wQSdyVpXefhHYcYSgSftGVK1TrVc7wgfJrJA5ZnHcrouEpRQpt5U2C1h7DdBy5dFz3j1tadd7fStwlCFbYVCbSTFBigW6bYUQOQmqabNNYXlgpB4lRJWVBxSAjCjNS7EyBbrv+i05hVqfbvs7nZ6Qz22j1v4mAR8RHyXP/GkFd/GBDqQB3HnquHdtOD+h4kttlcMzR/DMEe5O8Zcb/l+memlcUqeFWDqZhwIMjZ0yCPIwfcvpXgGOGLwtLENiK1NryJmHEeu2ejw4e5fK3EMRmefNfQHcbjy7hmUyfDrVWieRyVIHSXldd59Rz9Xa3vD8NDTJ1+Cba0DRQ8RZlTiNJ1KhAtqvNzEf0SzcYNHCP28lJuPESEgKcVGqwcQToJ6Lz8ShVuKtYC55DWtaXONrNaJd8kjaL3lccc40MKLF7g53zy+cNzH3hF7F8MbUq+IfYo2byNQiT/tH5rTWcUfjMZVrgSXHJTaB9+pAAn+EBregadV1HhlOnhqTKcghgMu/E8mXn3lZ362v8POfzrnffcc+NwzQQT4MQQDd9d2WQfL5Le6RljTa4BMaXA06cui5l2+ArcZa25bGFEDXLILgDGsufcyupbfX18k+/kR8wMNRmiIQ2owErFSYCkFloWYTxKKyiZUMpYNRKgSpOKhKWGI0orTt9XQGlGw9yPNacpq7FaFzTvv4aX4WniGTNF8PiLU6lg4nWzwwchn966BVqJStlqNcx4BY9pa5p0c1wyuaRyLSQtylz2+UJk3X0n3TcKOG4ZSDxDqpdWIOrRVIyA9fDaw/wAy1nhXcvh6WJ8SpW8ai0y2i5kF34W1n5ocBuABmi8SQum0XSefVadd78KnGuWS5LveAo+IToo0hKtFpvAnmRPyKh6O0i4AaOg+QCUquI+9Kj4ziP0/ZSAa/D3Umt8NzngTOdxc65ze0bnXfaFzvvP7TllBtESKlckFun2bTvuMzsv+0roNaq8uDZALtGkwdYk9LhcG7RcZdjuJuqNktDm06TRc5KZyMjq90u86icVzPbduxfDIDTlJDfUDgB/mVGk1HydIb6o61Oi3bF8GltjtzExGkkGJ6jmqHhNNlOi1kk5BlNRk5DWcXeJD94cCPIBNU+H1DBbUrlgeCGMzCRpkziXQJGvnKyxXV2/4aH3i8N9Gx2Fqglwe1pMwTmpV/Z9UD7pYIXUmdDI58xsVznvTw2WrgKYaQ7LUkmc7iXs9px1cSCZ/iXRqFLKxrYgAAeQa0AJ9fIK9ujMQXBFasgMCpBCa5SlUBcyG5RzLBckGHlDleqPQc6QHBTuBZqeX5quY5WlE5W9dT5rTkqk+tFueyr8c4gW1g2NhYGL7XgKyp1QvVKTTstEqShUc7LmBk2t7Itz5aq7a0gQNvrVelogEz5IvitFoRAhQonVxkj3D4JjxAk6mOGn18EF9R2o/KfkmSL8TIGZpPTef3TFPDF33co5zEeQTeG4e1mgvzlH8GUSCtY7wOJDDcPr1AYeWeGx15D6v2YNtwHOd/KuTdzfA/Hx/iEfZ4cZ77vMtot+ILj/2+q33vuoEcOBBMePSkcwW1QPmR8Fbd2/ZIYHBta8RWqHPV6PLYaz+RkN8y87qvkV/JsJw7JByNBGhAA89FKm2JygNB2/oi+A0TAj3lRfTIuPzUJcp74nhmO4e514Y4kc8tYO/X5LeKFQPaHC4NweYK1vvh4WXU8NiIg0aopl33fDr7kdHsaP51fcBpZcPTbIdDRDgIBEbDYKe2k+QdzFFpi39/wC37pktS9ZkLGhIPB1WS5LlyiH+9Tp4YzqBehmooZ05QlWfohlyxWdfyS/iyYTGHmP5CY5Jg1KgM2Ntk9gsIwUmhwBdqSeZ+tEtiuHvPs5Xc9A2QZjKZtpotZEM0q2YDmfqIT7sLYetCHhsNEOI9Y6nr0/dTq1HA6SOaqEUxNBzQTcxy1/qlC153IG0g8rSYTskameiGMcC6/15JgGk3KDeYmS4jS5I8p2vaFAcQzCRIB0+uaNXxQBgQT+GQ0wSB7R0iSY3hDq4JjgD65jkTr1A1SDZTUQK+KgW+HNIuxJMhpv8knWxJbJJ01TvQwziqLa4aKjQ4MeyoAZgVKclhMG8HbSQOSYdiYtokME0VNXFsiYAc0gAxfNcSrulRYLBoj61SnsVGiCRKO1kboVfEBjSSQ1oBJdIaGgblxs0dStD7Xd4wpUT4RfTa4AU6xAFXEaXwlN4ktIma7wGNmWh5gK4QPfR2mpNwpwYLX1qjmOcwGTTYxwqZnDZziA0CxuToFc9n6gdhaBBBBpUz6vs3bt75XFcJQpOzOL4fWLnkPd4hosGr3PN6jzcgEXls6yuy9lsJ4eCw9P1vs2ZTmu4esSAfKY9yjpp8ixe+Eu+rCcyhVfE25Wl3IaLCnAamIug+lLXxxUkmR9bJ7D4gOEl2uwB167ALNr4Yt/EEfp+6EMTG6r62NHl+aq8TxQXuAGxJ2EzlnqYPwTTOdXtTFzomuEtl4aLl3yAuYWvcN4zSJaS9o1EwbRlJB33ttr1W19n6jT67b6gE2zEb/XNVz9V1zeZV7UcW+0IBsLgyhU8dIvaUVtQEXUX4Zjto8pC6XMicXa1/wBVFge/aB1t/dN06TWWaAFGo8lAEpUmjWHef6KTcFQJP2YB+RKUfi2sBM6anlyWKfEs+gPvF0aD4psbo1o9wUm4hu3yH7JPxCdlFjiTYH3DVGgWrTYdLeR/P4JHEYAkiJPMC0+X1urBvDj+OL8tQj02QlgI0sJkHqtyyZJJvrPvS2L4zlJYwF9SLNECBBM1Hn1aYs43k2s1yuHBI4rhbHMcwtBa8HMIHrTrNrm835eUPA5V2w7zadJxa1zMXWGkB3oFB7fvMaTOLqAiQ93qggFuW4Wh4HC4vieIF3PfWdDq1UnKS1hdDqkQIa0xTaPILtw7seHhmUYYTAh7nPfUbDYGVzy4NjYRAtayb7O9mWYGkaVKXNc51Rz3ul76joAJEAWa0C3LcklXLJBrlmB7GVcEaVSq1rqudrQTmdh8Lnd4dJz2BubFP8UNs2Wj1JnNbo3ZPhdTCUn0qlU1Sa1V4c4GcjiMocSYJhsw0ADNF1dVKd7AWvPy18rJbHMhpJtlBM9GiT52lZ9U9MFUnHa8tI35fmpUe0tIgDN8el7qsqcZZXaXNaWw6A4/ey625XF+q5tbTmz3Yrq+AESDNpty1tz/ADShfcgZz8ADeLa9U+asco+H5pXxQ0GdTvqQSTOWTeZP9wnB5UNrmRds8pLnfKwnp5KXE3tq4d1MCxAcyGgND2yQRAjmP5ika+GIfOXPl0IvYyCI6NOmvrHZRq485Sy86aCLc+ulupTwS3Yq+GUpNt/1+h8FufBOJspZmOeAfaE+1sCDuBp8FquEYQZAdB2EyQBzF4gFNYMtmA5tIQSXOBDQG30F3OMQBcuJhY7ZXsd/nz3xl9Ruw7Y0WWL5/wBIkx70tX7eQJZRcRzfmDQOZLQluJ9ksZTg0s2IB1DPDolpv7QqO9mIvrf2UtheyeIqvHjB1EAuzM8VxLhlexpbUaA1zZIflI+5BsVtL3fvpxZ/83M2fxf9/wDi94F29Ziahohj21WjMRGemWyAHeI32QZFiAtgqVifxe8Jbs/2fo4ZpbRZlmMxhoLiNzlFzIV1TpdFtjz+rN9F8NhMwlwidtz5p5lJo0AWC6EOpVhP4kyCFMOCq/TrolPGTZHlAZnqshyXY+VI4iFRDOQQ6Sfrn+xUTXQnVoJ628mgWB95P+5LSGqOKXIO5WQSUKtiQPrVBsvr5dP7qm41WzUaoGpp1AOhNNwB0O5GycqvJnYW89dUliaEg+tEgiTJ25KOqqfWi+kOa0DmySZaBZoHsyS3e+msIeCx48Nokau3tcudI6FbBh+zGILGzTa8FpzD1QSQ/LEHUBsGYBhsX0TtHu6efvU2eQe8AcxpfpPmubOt+PW76/LrnL3jWxiWn4wdPiY5HzTOBwlSsXClRLnggmNiPWZmcfVadbEgfFb9gOxWFpX8MVHSTmqetEiIDfZiCbQdVcYHBMpMDKbWsaJIa0QATqfPquicf1eZ11N9NEwXYLEVC5zy2g0n2T9q9+sudDsom253kDVFrd3VVubJUpOzAyS17DNxYCRN3GQRfZb/AJlguV+MT51o1Hu0ZkP21RrnMIfGUtDiLmnLZY2dBdbLQ4FRp5SKbMzBAdlaCJDQ6IECcrZhWZcgVnWt/RHjBf06vq0B1RunyUM45JTHPI0/MW+ikqWLe4E2iY/CWx0JMjruZ5KLSxeUY31WX1wDF9J0sekzrcKmfXcOWXUmdDfUbDRD9IJOUgx+KRa+l9d9OifkMWVTFEifZ3hwvpJmJEi+hOiXqU3OyalrspkCCA4WJB+Y1QaVUZhLbnpaBvJ0VjTrEhG6GaXDWDUk8homRRaBYQlmv15qQBRIFY7iILoaZEEz0HIIFDioeSAQSDBAIOU7tMfeuLdQkqeCrhvhuaCbtlh9SBdozGL5SLHkeSFhnFk+IMjotm+8JBknSBGspaWLyk8kRdFBnfRVA4gHCzgbTYiCDvaxU6ePmGtkuJiNCTOkc9Z5QVRLV9VxsP7clKlwrNBeT7jBlNYLC5QC7X9U1ZUZerhAh0+F05BLZI0JvciJjnCYc5SY9HoJNYpBqiaig7Edd4HmdBCNIeVFzkJlSVh70BI1VjxEDOpOb1j4KTediRMA336IOIxMKFakRMdEs/Du0uZ/dTabFVodrIB1IMHnY/VklhsG0uc97tREANEhpOWXamNANpPNO4fg7gxocZhoEmJMCNoF/JGp8JAHlME3N5156lIK6oxgABuBaHSQQZ1jYT8gpGqwmwLjr6xMeacOAa0XAJ3trOttlCo1gi08gbwkYGEbUeJya9Tp0srOjhsoub9SgYfEOB0uRrtyj+yI1xcTfQ35Tradf6JwDQR18tVOkIMk66Dl53SZpuBht5OvJSyPJIEKiIAEvhsDU9Jm5PmUHG4Z5DGy0lzmsIIlgc/QwIkWPJeXkFPotPsUG04D8rsxhwE2kyMthuQLWEeSawPAKNAhwBc8WDnE2BEHK0eq0xaQJueZXl5VIFrKDUqx8QPiYXl5MmabC4kTAHxU20gNCToLlYXkgGQdFN1GBqfy/JYXlJp4cankj+LGywvK4VCq1xyShrAaD61Xl5T0aAryssxIDiL6TE2HNeXlmYpxZJiBoPnP7LxqmNl5eTIucU6IN/IRvHVRqA2aYm5sIAG0Hcry8lVK2pxD1iIIyetY2cBZwP5qzwJDrxGvv3Xl5HIWLwGiVlgnSy8vLVL/2Q=="/>
          <p:cNvSpPr>
            <a:spLocks noChangeAspect="1" noChangeArrowheads="1"/>
          </p:cNvSpPr>
          <p:nvPr/>
        </p:nvSpPr>
        <p:spPr bwMode="auto">
          <a:xfrm>
            <a:off x="63500" y="-765175"/>
            <a:ext cx="11525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RQUExQWFRUVFxcaFxUVFxQWFBQUFBQXFRQXFBUYHCYeFxkjGRYUHy8gIycpLCwsFR4xNTAqNSYtLCkBCQoKDgwOFw8PFCkcHBgpKSkpKSkpKSkpKSkpKSkpLCkpKSkpKSkpKSkpKSkpKSkpMCkpKSkpLCkpLCkpLCksLP/AABEIAQYAwAMBIgACEQEDEQH/xAAcAAACAgMBAQAAAAAAAAAAAAADBAIFAQYHAAj/xABCEAABAwIEAwQHBgQEBgMAAAABAAIRAyEEEjFBBVFhBgcTcRQiMoGRofAjQlKxwdFiguHxFTNykiQ0Q3OTohdTg//EABkBAAMBAQEAAAAAAAAAAAAAAAABAgMEBf/EACYRAQEBAQADAQAABQUBAAAAAAABEQISITEDIkFRYXEFE4GR4QT/2gAMAwEAAhEDEQA/AOi/4DUnM0m1rn8pUH4GoLOb81tcob2g6qZylpFTD1GXboPf8uSapVCbkwtp9HbyCjVwjHCC0I8Q1ynT3mfJYrUX/dM9NPmr8cNZyWBgo2CWHrXjTJEOB92oKnQwxA1MbA6rYjhG8pWPBbyCeE16oDI96z6xdAmfrZXvo7JnKAeaKKoGwU4eqV/D6wvrbTdCLKg1a74GyvvSzKw/Ewq8YNUONzNZIBPPWfNV2E4iHkg7c1tprhLPwtM/cbfWwulg1qzK5c8mRlB+PvVpRxVkfE8CH/Tho/CRI+OyRbwqvn2AtedNZj5Kfhm34sDdY/xMaSqTtDgcRSu0Z2T7TdR5hUY4k9sucC2I2gn4qfJXi3VnEZdCnXr3Ws4DFk3Jidt/gnaeLJBjY66xHNVpYsKmK5JSowkzJTFNgAkkeawzFAgxoN0gHXxLhYabndTwGPcTpbruj02rIeG7XTJtjilnOI6ovihZiVokHxeaiHo3ghQdRHJAYNdDqVzqQR7kUCNkjxjj1DDMzYisyk0yBndBcRs1ou49ACgM/wCJQYWXY1arV7yOFPP/ADYB/wC1iG/nTRf/AJD4YG/85SI//Qn5MR7VjaKeJDlNrAtMxPelw6kD/wARnIE5aNOs8noHZQ2fNwWj9pe/V7pbg6fhD/7aoa+p/Ky7GeZz+5OTSyuzYzG0aLc9Woymz8VR7WNnT2nEBK4HtTgq7nCliaFQsaXOy1GHKxvtOJn2RudBuV8+9lOB4jjWM+1q1HAAmrXd9oaYg5QMxABc4ZQB1MQF9Adl+xmGwNJ1Oiyc4h76hD6lQRADyR7Nz6sAXNrouQ7DVGtSrtzUarXt/FTc2o34tJCOKI2JXDu9Ts43h2LGIwlQUXVPW8NlTJWa4kkmlTpsGWiIbq4yTF9E32O76alMtp44eIzTx2tiq3+J7RaqOoAdb7xRmjHZW0nDcKFQkdUfB16dVjajHNe14Ba5pBa5p0LSNRqpGmEsSRNSywWio0tcwPGhBA0TnggrHhEaR8UgraPZqjqGkdJsnsNwynTBAY2+trlDqYlzTBH7LDMYUGLiuG0qjcjmiOgiPeFXf4AxgApuIA2MEJ441o1WXVg7TVKyBSYmg5s5z6o5b+9BZBOYCBG5ufNXD6+rXD9QUhjcGyJBI3jYIwNlfhhMgwptaBug+KvB6v0RjMFh1fkhysGNkwIXkrS+1/dvSx1cVzUfTqhobdra1MtabDI+7dT7JAJMkTc7gHRZThTTls+OS43uzxbJ8J1GoNg1zqTj/K4Zf/ZahxulUw1sTQq09pfTlh6CpdpPk5fQVQDdDfUaQWFoLSILSAWkdQbELC/jy9Ln/Uv1kyyX/h8uY40X3bLT/pdGnKSqTEYePZM/Efmu+dsO6rD12uqYQMoVRMs0oVNyC3/pO/ib6vMXkcV4lw59Cq+nVY5lRhhzHC7eXQgggggwQZEyFv8AnM9Sub9f2/3PfjJ/htPYDtlVwNEihh2VGF4fXqVKwZlIlsCPYblIjMHSZiZyoXF++jH1Q5jaoptL3EOYwMqZZlrM97DnqdzstFrC+iEQtPH2xWmM7RVarsz3ElxBfmL3B7gHAOdmJMgPcBy2hKOrkkkmTOt/rqlURgJVm6t3NdvDSqjB1XfZ1nfZEn/LrutlHJtQ/B0fiK7WcO8mZsvkWlZfS3dn2t9NwTS92atRPh1uZIEsqHnmYASfxByz6RY2oUTzRWs5lR8SEIVpKnUpVqc9UnVocteSepsJ1RPAG6nNNSMw7nOHqkRqTYKwfgWyDJB6aJk0wo+C3mfilmC1W4/D+qZMt+BSjKUwSDor71dIlS9wTCsoYqRafgU4wGJUWxspPfCQeE7lTzpU1p3RKI3TGDNO6waxOi9UqAJbEYggW+SRp1npV2IN4vAvZL15m+/1oiNe+PVBPuU2gKgM92uj3Kq7U931PH04qHJWaIp1mtBLRc5X7vZJ9mbbQTfYMNh98uUn3fJNzATkLXyjxjgtTDV6lCq3K+m4tcNRtBaYu0ggg8nBJHDrrPezRo1MUC29RrAyrBEB7XHKOrg05XcoaJkFc3r4ZbTprisdhF5tONU06ndQ8NPSCC6F3L8U8PHmkXQ3EUnt6eJT+1pydvVbVH8y0Lw07wjHOw9elWb7VF7ag3nIQ6I6gEe9Kix9StDRqZXmYlosISzHh4BabOALTsWuGZp+BCC3DNA9d8npp5LLWeH/AEs7KZrlV1TF5BYgD4qDaziAXG5OkjTmjTxYvcZuQB0/RZOJEbqvdiwCCT+V0dlGpUdBaWs5lMsHGJn2brDnu5JxmAa1sNkfn71XYvFOo3qaTYiY/oUADheJzjNtt1TWKxQFtztukMNhn025WMjzKY9FJiR8P3Sg0TD4YkSTAJ0TDiAIalPRqkZGANA+86T8tSmqGGyi5LjuT+g2QesGgTqYRWBqG98oQqwmWm8wnQTz3+Ki6odh8SlxVzafHqp5PMlMPU8xJHLdU3a/jrcHhyWO+2qZm0t4cBLqmXcMBB/1Fo3Vy6mSCDYHb9/6rkWKx44hjy1jnFlR4o0S0T/w9IetVAJjKX+LU2kZfJLVcTa1mviQ4wSbyJ1JMZrnckmT5lAdwKvUANOjVeCPabTeW2sSDERK+iuEcGo4ekynTYAGAAEgFxMZcznRdxGp/RWBS1d6/s4HwzuixlX28lK/35mxggAX8pgJ53cjiNq1HqCKg98gFdsJhBdUCW3+qfJwjE9zuNaBHgusSQKhbEAGJe0AkmQPK8JCh3bY7MGmgACYzGrTyiRMyHSQOgNxC75WfKCxt5T2jyVPZzBVaVJtCvEsYAyo12YPawBsEmCHC2ouJ/CjDgznVHOdVJZAho3MmSTtEbc1a1QLHkfoK0p0wNBCM1OqHD8FlpESLwSCHe+dUzh+BDf5GJVusSq8S0hR4I0OzEzyCfp0Q3T+qyCskqsJghQqNBEG45G4+BXiUNxQAW01Bz40CZasmFNMOlLtRARAxoQKldKV+IQVNpnnvHIIDqonZInGylsRXO26XkMWbsUFH0gSIOv1cqqGArOuxpM2IMCOszbyV3Rwxp05e5rYEknQACSSeQElOCtM7y+0Jo4cUGuy1MVLJBE06IgVnz1BDAdszj91UndNw6XVa7SBTaDSYLkkhwJcCRAsIMGZJEQVo3bXtM/FYipVLpa6BTFiGUWklmU75pzEnUk6aDpvdi8jh9OREkmfxARf4zy9+qXXqL+TG8U66aZUVTKJSeefxUaSye6ySrInin8XyQzTlGlgJRWU4uSstpnkPNEbRnW6Z4xMhNYGtmb5WS9b2Sq88bZhWmpVMUwWB7tmB7wwPd/CHOaCdg6dAVfNTV+AsEo7XSswtEl2u6Fee7oUwShuegFvFC8XLNRgmVAhALjFyYCKcO47pClOY5QSJ1AtPK6sKFB7jJMDluok00Rgm6kk/IKXow2YL7x+6dp0AOvmip+I1VHgocCD6oP4dfiiUeEsZ7M+ZJJ+KsCFhOSDQqVEMEBaH3tcZc3DtwtKTUxOeQ2S7wKYmpYbOs09M/Vb68r5z7zu0L8RxGuylJJPo7Gi5LKZyuaBH3qvi+Y1smfP3WkY3GBxAG253POd13Tu8tgMPrdgMHW7iR7ouuNY3grKdWlQzeJWc5viOBljSTGRg+9tfeLWXd+C4YMYGiIbYe60eSj9bLJi/wC67a5EahMUw5c4HBhFbWSuZelLTMvxYCG7GE6CEILBKfkWMOvqZS2PwIrUKtEiRVpvYRzztIHvmPgmFlhgg8r/AAT0NL7AdsThCzC4hx9HdAo1XTNFxMCm8kf5RNmk+zYG0R1hpXC+LYUNrV6RAIFSoADeWlxI90HRbZ3a9pnz6FVJJYM1F7pJdRbZ1IkmS5lodeW2N23247300/X8vH3Pjor3ID3IhUXBaOYBtQ7qWdShYe0KdMy2lAA5KaiaiG+qn8A2dYNRJ1MRC94qNBs1FBz0t4yHUxbQ1znODWtBLnHRoFySloxQ9vu1/oGGLm3rVDkot1JefvRuGiD1JAXFsBw04dxr1zNZwc875c05Wj+IucJPn1W1cQ4l6ViHYyoDA9TDUzqymNHkfjdcnkD1SeJ4KarDVfNntAGxgS6TyHqj3rHv9P5Onj88m1r3BMAHcWpgicgD3Zd3hme5vuWifJdjwQWj8B7PNp4mpXklzmgATZstAf5klvwJW74VyjrvS6mLJikoNKkpQzKzKgV4FIJ5l4lQlYzICak1DCKxOFXPe12Hy4yp/EKbv91MD82EqlbjTReyqDDqbg5p5Ec98puCORVr2yxJ9OqA7NpAf+ME/NxVFjmhzCOhTlyvQ5zrj3/R23s9x9mMw1Ouy2Yes2ZLHts9h8jvuCDun3PXD+5ztT4GIfhXkBtc+qSdK4tT3+8JZ5hi7M6tuurXmWezLihOKGMUjNdJAGvJSEfSVAV5KGzBOg3CZw+EDb6lHsekhS5qTaAU4Wc6eEy2k0bBc77xeNCo8YGmbe1iCDAIkFtI7mZBPSy3njHEm0KL6rtGiYO7phrfeYXHsMS41Kpu+q63NxLp+ZPzS7uRr+XO3Rapb6zqji2nTaC9wbJa0kABrd6jnQ1reZ5C19hh4mEpHJ4ctzBmuUOuJd94wQSdyVpXefhHYcYSgSftGVK1TrVc7wgfJrJA5ZnHcrouEpRQpt5U2C1h7DdBy5dFz3j1tadd7fStwlCFbYVCbSTFBigW6bYUQOQmqabNNYXlgpB4lRJWVBxSAjCjNS7EyBbrv+i05hVqfbvs7nZ6Qz22j1v4mAR8RHyXP/GkFd/GBDqQB3HnquHdtOD+h4kttlcMzR/DMEe5O8Zcb/l+memlcUqeFWDqZhwIMjZ0yCPIwfcvpXgGOGLwtLENiK1NryJmHEeu2ejw4e5fK3EMRmefNfQHcbjy7hmUyfDrVWieRyVIHSXldd59Rz9Xa3vD8NDTJ1+Cba0DRQ8RZlTiNJ1KhAtqvNzEf0SzcYNHCP28lJuPESEgKcVGqwcQToJ6Lz8ShVuKtYC55DWtaXONrNaJd8kjaL3lccc40MKLF7g53zy+cNzH3hF7F8MbUq+IfYo2byNQiT/tH5rTWcUfjMZVrgSXHJTaB9+pAAn+EBregadV1HhlOnhqTKcghgMu/E8mXn3lZ362v8POfzrnffcc+NwzQQT4MQQDd9d2WQfL5Le6RljTa4BMaXA06cui5l2+ArcZa25bGFEDXLILgDGsufcyupbfX18k+/kR8wMNRmiIQ2owErFSYCkFloWYTxKKyiZUMpYNRKgSpOKhKWGI0orTt9XQGlGw9yPNacpq7FaFzTvv4aX4WniGTNF8PiLU6lg4nWzwwchn966BVqJStlqNcx4BY9pa5p0c1wyuaRyLSQtylz2+UJk3X0n3TcKOG4ZSDxDqpdWIOrRVIyA9fDaw/wAy1nhXcvh6WJ8SpW8ai0y2i5kF34W1n5ocBuABmi8SQum0XSefVadd78KnGuWS5LveAo+IToo0hKtFpvAnmRPyKh6O0i4AaOg+QCUquI+9Kj4ziP0/ZSAa/D3Umt8NzngTOdxc65ze0bnXfaFzvvP7TllBtESKlckFun2bTvuMzsv+0roNaq8uDZALtGkwdYk9LhcG7RcZdjuJuqNktDm06TRc5KZyMjq90u86icVzPbduxfDIDTlJDfUDgB/mVGk1HydIb6o61Oi3bF8GltjtzExGkkGJ6jmqHhNNlOi1kk5BlNRk5DWcXeJD94cCPIBNU+H1DBbUrlgeCGMzCRpkziXQJGvnKyxXV2/4aH3i8N9Gx2Fqglwe1pMwTmpV/Z9UD7pYIXUmdDI58xsVznvTw2WrgKYaQ7LUkmc7iXs9px1cSCZ/iXRqFLKxrYgAAeQa0AJ9fIK9ujMQXBFasgMCpBCa5SlUBcyG5RzLBckGHlDleqPQc6QHBTuBZqeX5quY5WlE5W9dT5rTkqk+tFueyr8c4gW1g2NhYGL7XgKyp1QvVKTTstEqShUc7LmBk2t7Itz5aq7a0gQNvrVelogEz5IvitFoRAhQonVxkj3D4JjxAk6mOGn18EF9R2o/KfkmSL8TIGZpPTef3TFPDF33co5zEeQTeG4e1mgvzlH8GUSCtY7wOJDDcPr1AYeWeGx15D6v2YNtwHOd/KuTdzfA/Hx/iEfZ4cZ77vMtot+ILj/2+q33vuoEcOBBMePSkcwW1QPmR8Fbd2/ZIYHBta8RWqHPV6PLYaz+RkN8y87qvkV/JsJw7JByNBGhAA89FKm2JygNB2/oi+A0TAj3lRfTIuPzUJcp74nhmO4e514Y4kc8tYO/X5LeKFQPaHC4NweYK1vvh4WXU8NiIg0aopl33fDr7kdHsaP51fcBpZcPTbIdDRDgIBEbDYKe2k+QdzFFpi39/wC37pktS9ZkLGhIPB1WS5LlyiH+9Tp4YzqBehmooZ05QlWfohlyxWdfyS/iyYTGHmP5CY5Jg1KgM2Ntk9gsIwUmhwBdqSeZ+tEtiuHvPs5Xc9A2QZjKZtpotZEM0q2YDmfqIT7sLYetCHhsNEOI9Y6nr0/dTq1HA6SOaqEUxNBzQTcxy1/qlC153IG0g8rSYTskameiGMcC6/15JgGk3KDeYmS4jS5I8p2vaFAcQzCRIB0+uaNXxQBgQT+GQ0wSB7R0iSY3hDq4JjgD65jkTr1A1SDZTUQK+KgW+HNIuxJMhpv8knWxJbJJ01TvQwziqLa4aKjQ4MeyoAZgVKclhMG8HbSQOSYdiYtokME0VNXFsiYAc0gAxfNcSrulRYLBoj61SnsVGiCRKO1kboVfEBjSSQ1oBJdIaGgblxs0dStD7Xd4wpUT4RfTa4AU6xAFXEaXwlN4ktIma7wGNmWh5gK4QPfR2mpNwpwYLX1qjmOcwGTTYxwqZnDZziA0CxuToFc9n6gdhaBBBBpUz6vs3bt75XFcJQpOzOL4fWLnkPd4hosGr3PN6jzcgEXls6yuy9lsJ4eCw9P1vs2ZTmu4esSAfKY9yjpp8ixe+Eu+rCcyhVfE25Wl3IaLCnAamIug+lLXxxUkmR9bJ7D4gOEl2uwB167ALNr4Yt/EEfp+6EMTG6r62NHl+aq8TxQXuAGxJ2EzlnqYPwTTOdXtTFzomuEtl4aLl3yAuYWvcN4zSJaS9o1EwbRlJB33ttr1W19n6jT67b6gE2zEb/XNVz9V1zeZV7UcW+0IBsLgyhU8dIvaUVtQEXUX4Zjto8pC6XMicXa1/wBVFge/aB1t/dN06TWWaAFGo8lAEpUmjWHef6KTcFQJP2YB+RKUfi2sBM6anlyWKfEs+gPvF0aD4psbo1o9wUm4hu3yH7JPxCdlFjiTYH3DVGgWrTYdLeR/P4JHEYAkiJPMC0+X1urBvDj+OL8tQj02QlgI0sJkHqtyyZJJvrPvS2L4zlJYwF9SLNECBBM1Hn1aYs43k2s1yuHBI4rhbHMcwtBa8HMIHrTrNrm835eUPA5V2w7zadJxa1zMXWGkB3oFB7fvMaTOLqAiQ93qggFuW4Wh4HC4vieIF3PfWdDq1UnKS1hdDqkQIa0xTaPILtw7seHhmUYYTAh7nPfUbDYGVzy4NjYRAtayb7O9mWYGkaVKXNc51Rz3ul76joAJEAWa0C3LcklXLJBrlmB7GVcEaVSq1rqudrQTmdh8Lnd4dJz2BubFP8UNs2Wj1JnNbo3ZPhdTCUn0qlU1Sa1V4c4GcjiMocSYJhsw0ADNF1dVKd7AWvPy18rJbHMhpJtlBM9GiT52lZ9U9MFUnHa8tI35fmpUe0tIgDN8el7qsqcZZXaXNaWw6A4/ey625XF+q5tbTmz3Yrq+AESDNpty1tz/ADShfcgZz8ADeLa9U+asco+H5pXxQ0GdTvqQSTOWTeZP9wnB5UNrmRds8pLnfKwnp5KXE3tq4d1MCxAcyGgND2yQRAjmP5ika+GIfOXPl0IvYyCI6NOmvrHZRq485Sy86aCLc+ulupTwS3Yq+GUpNt/1+h8FufBOJspZmOeAfaE+1sCDuBp8FquEYQZAdB2EyQBzF4gFNYMtmA5tIQSXOBDQG30F3OMQBcuJhY7ZXsd/nz3xl9Ruw7Y0WWL5/wBIkx70tX7eQJZRcRzfmDQOZLQluJ9ksZTg0s2IB1DPDolpv7QqO9mIvrf2UtheyeIqvHjB1EAuzM8VxLhlexpbUaA1zZIflI+5BsVtL3fvpxZ/83M2fxf9/wDi94F29Ziahohj21WjMRGemWyAHeI32QZFiAtgqVifxe8Jbs/2fo4ZpbRZlmMxhoLiNzlFzIV1TpdFtjz+rN9F8NhMwlwidtz5p5lJo0AWC6EOpVhP4kyCFMOCq/TrolPGTZHlAZnqshyXY+VI4iFRDOQQ6Sfrn+xUTXQnVoJ628mgWB95P+5LSGqOKXIO5WQSUKtiQPrVBsvr5dP7qm41WzUaoGpp1AOhNNwB0O5GycqvJnYW89dUliaEg+tEgiTJ25KOqqfWi+kOa0DmySZaBZoHsyS3e+msIeCx48Nokau3tcudI6FbBh+zGILGzTa8FpzD1QSQ/LEHUBsGYBhsX0TtHu6efvU2eQe8AcxpfpPmubOt+PW76/LrnL3jWxiWn4wdPiY5HzTOBwlSsXClRLnggmNiPWZmcfVadbEgfFb9gOxWFpX8MVHSTmqetEiIDfZiCbQdVcYHBMpMDKbWsaJIa0QATqfPquicf1eZ11N9NEwXYLEVC5zy2g0n2T9q9+sudDsom253kDVFrd3VVubJUpOzAyS17DNxYCRN3GQRfZb/AJlguV+MT51o1Hu0ZkP21RrnMIfGUtDiLmnLZY2dBdbLQ4FRp5SKbMzBAdlaCJDQ6IECcrZhWZcgVnWt/RHjBf06vq0B1RunyUM45JTHPI0/MW+ikqWLe4E2iY/CWx0JMjruZ5KLSxeUY31WX1wDF9J0sekzrcKmfXcOWXUmdDfUbDRD9IJOUgx+KRa+l9d9OifkMWVTFEifZ3hwvpJmJEi+hOiXqU3OyalrspkCCA4WJB+Y1QaVUZhLbnpaBvJ0VjTrEhG6GaXDWDUk8homRRaBYQlmv15qQBRIFY7iILoaZEEz0HIIFDioeSAQSDBAIOU7tMfeuLdQkqeCrhvhuaCbtlh9SBdozGL5SLHkeSFhnFk+IMjotm+8JBknSBGspaWLyk8kRdFBnfRVA4gHCzgbTYiCDvaxU6ePmGtkuJiNCTOkc9Z5QVRLV9VxsP7clKlwrNBeT7jBlNYLC5QC7X9U1ZUZerhAh0+F05BLZI0JvciJjnCYc5SY9HoJNYpBqiaig7Edd4HmdBCNIeVFzkJlSVh70BI1VjxEDOpOb1j4KTediRMA336IOIxMKFakRMdEs/Du0uZ/dTabFVodrIB1IMHnY/VklhsG0uc97tREANEhpOWXamNANpPNO4fg7gxocZhoEmJMCNoF/JGp8JAHlME3N5156lIK6oxgABuBaHSQQZ1jYT8gpGqwmwLjr6xMeacOAa0XAJ3trOttlCo1gi08gbwkYGEbUeJya9Tp0srOjhsoub9SgYfEOB0uRrtyj+yI1xcTfQ35Tradf6JwDQR18tVOkIMk66Dl53SZpuBht5OvJSyPJIEKiIAEvhsDU9Jm5PmUHG4Z5DGy0lzmsIIlgc/QwIkWPJeXkFPotPsUG04D8rsxhwE2kyMthuQLWEeSawPAKNAhwBc8WDnE2BEHK0eq0xaQJueZXl5VIFrKDUqx8QPiYXl5MmabC4kTAHxU20gNCToLlYXkgGQdFN1GBqfy/JYXlJp4cankj+LGywvK4VCq1xyShrAaD61Xl5T0aAryssxIDiL6TE2HNeXlmYpxZJiBoPnP7LxqmNl5eTIucU6IN/IRvHVRqA2aYm5sIAG0Hcry8lVK2pxD1iIIyetY2cBZwP5qzwJDrxGvv3Xl5HIWLwGiVlgnSy8vLVL/2Q=="/>
          <p:cNvSpPr>
            <a:spLocks noChangeAspect="1" noChangeArrowheads="1"/>
          </p:cNvSpPr>
          <p:nvPr/>
        </p:nvSpPr>
        <p:spPr bwMode="auto">
          <a:xfrm>
            <a:off x="215900" y="-612775"/>
            <a:ext cx="11525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124200"/>
            <a:ext cx="36703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</a:t>
            </a:r>
            <a:r>
              <a:rPr lang="en-US" b="1" dirty="0" smtClean="0"/>
              <a:t>she </a:t>
            </a:r>
            <a:r>
              <a:rPr lang="en-US" b="1" dirty="0" smtClean="0"/>
              <a:t>would be </a:t>
            </a:r>
            <a:r>
              <a:rPr lang="en-US" b="1" dirty="0" smtClean="0"/>
              <a:t> </a:t>
            </a:r>
            <a:r>
              <a:rPr lang="en-US" b="1" dirty="0" smtClean="0"/>
              <a:t>an Lexus</a:t>
            </a:r>
            <a:r>
              <a:rPr lang="en-US" b="1" dirty="0" smtClean="0"/>
              <a:t> because it is fun.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06321"/>
            <a:ext cx="3329065" cy="225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22" y="3326342"/>
            <a:ext cx="4016876" cy="233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139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</a:t>
            </a:r>
            <a:r>
              <a:rPr lang="en-US" b="1" dirty="0" smtClean="0"/>
              <a:t>drin</a:t>
            </a:r>
            <a:r>
              <a:rPr lang="en-US" b="1" dirty="0" smtClean="0"/>
              <a:t>k </a:t>
            </a:r>
            <a:r>
              <a:rPr lang="en-US" b="1" dirty="0" smtClean="0"/>
              <a:t>she </a:t>
            </a:r>
            <a:r>
              <a:rPr lang="en-US" b="1" dirty="0" smtClean="0"/>
              <a:t>would be </a:t>
            </a:r>
            <a:r>
              <a:rPr lang="en-US" b="1" dirty="0" smtClean="0"/>
              <a:t>a</a:t>
            </a:r>
            <a:r>
              <a:rPr lang="en-US" b="1" dirty="0" smtClean="0"/>
              <a:t> Pepsi because she is very  peppy.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7750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142" y="2895599"/>
            <a:ext cx="3449318" cy="346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</a:t>
            </a:r>
            <a:r>
              <a:rPr lang="en-US" b="1" dirty="0" smtClean="0"/>
              <a:t>she </a:t>
            </a:r>
            <a:r>
              <a:rPr lang="en-US" b="1" dirty="0" smtClean="0"/>
              <a:t>would be a </a:t>
            </a:r>
            <a:r>
              <a:rPr lang="en-US" b="1" dirty="0" smtClean="0"/>
              <a:t>monkey because she gets crazy.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599"/>
            <a:ext cx="2144650" cy="3940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ringtone, </a:t>
            </a:r>
            <a:r>
              <a:rPr lang="en-US" b="1" dirty="0" smtClean="0"/>
              <a:t>she </a:t>
            </a:r>
            <a:r>
              <a:rPr lang="en-US" b="1" dirty="0" smtClean="0"/>
              <a:t>would be a </a:t>
            </a:r>
            <a:r>
              <a:rPr lang="en-US" b="1" dirty="0" smtClean="0"/>
              <a:t>“</a:t>
            </a:r>
            <a:r>
              <a:rPr lang="en-US" b="1" dirty="0"/>
              <a:t>W</a:t>
            </a:r>
            <a:r>
              <a:rPr lang="en-US" b="1" dirty="0" smtClean="0"/>
              <a:t>e </a:t>
            </a:r>
            <a:r>
              <a:rPr lang="en-US" b="1" dirty="0"/>
              <a:t>A</a:t>
            </a:r>
            <a:r>
              <a:rPr lang="en-US" b="1" dirty="0" smtClean="0"/>
              <a:t>re Young”</a:t>
            </a:r>
            <a:br>
              <a:rPr lang="en-US" b="1" dirty="0" smtClean="0"/>
            </a:br>
            <a:r>
              <a:rPr lang="en-US" b="1" dirty="0" smtClean="0"/>
              <a:t>because she loves that song so much!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2972192" cy="222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</a:t>
            </a:r>
            <a:r>
              <a:rPr lang="en-US" b="1" dirty="0" smtClean="0"/>
              <a:t>she </a:t>
            </a:r>
            <a:r>
              <a:rPr lang="en-US" b="1" dirty="0" smtClean="0"/>
              <a:t>would be a </a:t>
            </a:r>
            <a:r>
              <a:rPr lang="en-US" b="1" dirty="0"/>
              <a:t>S</a:t>
            </a:r>
            <a:r>
              <a:rPr lang="en-US" b="1" dirty="0" smtClean="0"/>
              <a:t>weet </a:t>
            </a:r>
            <a:r>
              <a:rPr lang="en-US" b="1" dirty="0" smtClean="0"/>
              <a:t>T</a:t>
            </a:r>
            <a:r>
              <a:rPr lang="en-US" b="1" dirty="0" smtClean="0"/>
              <a:t>art because she is sweet.=)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5146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Friend:Alyssa Castano</vt:lpstr>
      <vt:lpstr> If my best friend were a car, she would be  an Lexus because it is fun.</vt:lpstr>
      <vt:lpstr> If my best friend were a soft drink she would be a Pepsi because she is very  peppy. </vt:lpstr>
      <vt:lpstr> If my best friend were a zoo animal, she would be a monkey because she gets crazy. </vt:lpstr>
      <vt:lpstr> If my best friend were a ringtone, she would be a “We Are Young” because she loves that song so much!</vt:lpstr>
      <vt:lpstr> If my best friend were a candy, she would be a Sweet Tart because she is sweet.=)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17</cp:revision>
  <dcterms:created xsi:type="dcterms:W3CDTF">2011-10-05T16:12:23Z</dcterms:created>
  <dcterms:modified xsi:type="dcterms:W3CDTF">2012-06-06T16:32:05Z</dcterms:modified>
</cp:coreProperties>
</file>