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0050" y="533400"/>
            <a:ext cx="8305800" cy="1676400"/>
          </a:xfrm>
        </p:spPr>
        <p:txBody>
          <a:bodyPr>
            <a:normAutofit fontScale="90000"/>
          </a:bodyPr>
          <a:lstStyle/>
          <a:p>
            <a:r>
              <a:rPr lang="en-US" sz="5300" b="1" i="1" dirty="0" smtClean="0">
                <a:latin typeface="Broadway" pitchFamily="82" charset="0"/>
              </a:rPr>
              <a:t>My </a:t>
            </a:r>
            <a:r>
              <a:rPr lang="en-US" sz="5300" b="1" i="1" dirty="0" smtClean="0">
                <a:latin typeface="Broadway" pitchFamily="82" charset="0"/>
              </a:rPr>
              <a:t>Best </a:t>
            </a:r>
            <a:r>
              <a:rPr lang="en-US" sz="5300" b="1" i="1" dirty="0" smtClean="0">
                <a:latin typeface="Broadway" pitchFamily="82" charset="0"/>
              </a:rPr>
              <a:t>Friend: </a:t>
            </a:r>
            <a:br>
              <a:rPr lang="en-US" sz="5300" b="1" i="1" dirty="0" smtClean="0">
                <a:latin typeface="Broadway" pitchFamily="82" charset="0"/>
              </a:rPr>
            </a:br>
            <a:r>
              <a:rPr lang="en-US" sz="5300" b="1" i="1" dirty="0" smtClean="0">
                <a:latin typeface="Broadway" pitchFamily="82" charset="0"/>
              </a:rPr>
              <a:t>Michael Reed</a:t>
            </a:r>
            <a:endParaRPr lang="en-US" sz="5300" b="1" dirty="0"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4953000"/>
            <a:ext cx="5181600" cy="1295400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Written By</a:t>
            </a:r>
            <a:r>
              <a:rPr lang="en-US" sz="3200" dirty="0"/>
              <a:t> </a:t>
            </a:r>
            <a:r>
              <a:rPr lang="en-US" sz="3200" dirty="0" smtClean="0"/>
              <a:t>Karan Patel</a:t>
            </a:r>
            <a:endParaRPr lang="en-US" sz="32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733800"/>
            <a:ext cx="215265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car, </a:t>
            </a:r>
            <a:r>
              <a:rPr lang="en-US" b="1" dirty="0" smtClean="0"/>
              <a:t>he would </a:t>
            </a:r>
            <a:r>
              <a:rPr lang="en-US" b="1" dirty="0" smtClean="0"/>
              <a:t>be </a:t>
            </a:r>
            <a:r>
              <a:rPr lang="en-US" b="1" dirty="0" smtClean="0"/>
              <a:t>a Mustang, because it’s fast just like my friend.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038600"/>
            <a:ext cx="5278065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soft </a:t>
            </a:r>
            <a:r>
              <a:rPr lang="en-US" b="1" dirty="0" smtClean="0"/>
              <a:t>drink he </a:t>
            </a:r>
            <a:r>
              <a:rPr lang="en-US" b="1" dirty="0" smtClean="0"/>
              <a:t>would be a </a:t>
            </a:r>
            <a:r>
              <a:rPr lang="en-US" b="1" dirty="0" smtClean="0"/>
              <a:t>Diet Coke because it is refreshing.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1" y="2912609"/>
            <a:ext cx="38862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zoo animal, </a:t>
            </a:r>
            <a:r>
              <a:rPr lang="en-US" b="1" dirty="0" smtClean="0"/>
              <a:t>he </a:t>
            </a:r>
            <a:r>
              <a:rPr lang="en-US" b="1" dirty="0" smtClean="0"/>
              <a:t>would be a </a:t>
            </a:r>
            <a:r>
              <a:rPr lang="en-US" b="1" dirty="0"/>
              <a:t>g</a:t>
            </a:r>
            <a:r>
              <a:rPr lang="en-US" b="1" dirty="0" smtClean="0"/>
              <a:t>orilla because gorillas are strong just like my friend.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259367"/>
            <a:ext cx="2819401" cy="3598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2544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</a:t>
            </a:r>
            <a:r>
              <a:rPr lang="en-US" b="1" dirty="0" smtClean="0"/>
              <a:t>song, he </a:t>
            </a:r>
            <a:r>
              <a:rPr lang="en-US" b="1" dirty="0" smtClean="0"/>
              <a:t>would be a </a:t>
            </a:r>
            <a:r>
              <a:rPr lang="en-US" b="1" dirty="0" smtClean="0"/>
              <a:t>“Call Me Maybe,” because it is a soft song because he is nice and caring.</a:t>
            </a:r>
            <a:endParaRPr lang="en-US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639" y="3853541"/>
            <a:ext cx="4401361" cy="2993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24685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</a:t>
            </a:r>
            <a:r>
              <a:rPr lang="en-US" b="1" dirty="0" smtClean="0"/>
              <a:t>my best friend were a candy, </a:t>
            </a:r>
            <a:r>
              <a:rPr lang="en-US" b="1" dirty="0" smtClean="0"/>
              <a:t>he would </a:t>
            </a:r>
            <a:r>
              <a:rPr lang="en-US" b="1" dirty="0" smtClean="0"/>
              <a:t>be a </a:t>
            </a:r>
            <a:r>
              <a:rPr lang="en-US" b="1" dirty="0" smtClean="0"/>
              <a:t>Hershey’s bar, because it gives him extra energy.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345" y="4343400"/>
            <a:ext cx="3414656" cy="249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30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My Best Friend:  Michael Reed</vt:lpstr>
      <vt:lpstr> If my best friend were a car, he would be a Mustang, because it’s fast just like my friend. </vt:lpstr>
      <vt:lpstr> If my best friend were a soft drink he would be a Diet Coke because it is refreshing.</vt:lpstr>
      <vt:lpstr> If my best friend were a zoo animal, he would be a gorilla because gorillas are strong just like my friend. </vt:lpstr>
      <vt:lpstr> If my best friend were a song, he would be a “Call Me Maybe,” because it is a soft song because he is nice and caring.</vt:lpstr>
      <vt:lpstr>If my best friend were a candy, he would be a Hershey’s bar, because it gives him extra energy.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17</cp:revision>
  <dcterms:created xsi:type="dcterms:W3CDTF">2011-10-05T16:12:23Z</dcterms:created>
  <dcterms:modified xsi:type="dcterms:W3CDTF">2012-06-06T16:17:34Z</dcterms:modified>
</cp:coreProperties>
</file>