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 varScale="1">
        <p:scale>
          <a:sx n="87" d="100"/>
          <a:sy n="87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artinez\AppData\Local\Microsoft\Windows\Temporary Internet Files\Content.IE5\479WFVY9\MC900089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62200"/>
            <a:ext cx="2895600" cy="393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</a:t>
            </a:r>
            <a:r>
              <a:rPr lang="en-US" sz="5300" b="1" i="1" dirty="0" smtClean="0">
                <a:latin typeface="Broadway" pitchFamily="82" charset="0"/>
              </a:rPr>
              <a:t>My Best Friend :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Avneet  Gosal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95600"/>
            <a:ext cx="4572000" cy="3581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/>
              <a:t>Written by Julian Gosal</a:t>
            </a:r>
          </a:p>
        </p:txBody>
      </p:sp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car, she would be a limo and his name would be Avneet he would be a limo because they are cool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http://t3.gstatic.com/images?q=tbn:ANd9GcSZF1aeaZvNdbcdlQldm2bEu4V5QJbNb3OqPQmCjR_0BRo23L3O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73601"/>
            <a:ext cx="4800600" cy="36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drink she would be a Root Beer he would be that because it is an awesome drink.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9" name="Picture 7" descr="C:\Users\mmartinez\AppData\Local\Microsoft\Windows\Temporary Internet Files\Content.IE5\8C8W5TQK\MC90007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32" y="3077501"/>
            <a:ext cx="1550268" cy="333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t1.gstatic.com/images?q=tbn:ANd9GcSpn49cOy1Du3To8rnSGhnuHNghVI-HK6kLqp6yviGRrBEuyQbDp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62338"/>
            <a:ext cx="4572000" cy="370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she would be a liger he would be that because they are strong.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t2.gstatic.com/images?q=tbn:ANd9GcT5Pl2EdZdtlZK6uW5sQ6hq-fpH_QXg6J0g_UHIG_w3Xw9fHI4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76600"/>
            <a:ext cx="353290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ringtone, her ringtone would be big ben.</a:t>
            </a:r>
            <a:endParaRPr lang="en-US" b="1" dirty="0"/>
          </a:p>
        </p:txBody>
      </p:sp>
      <p:sp>
        <p:nvSpPr>
          <p:cNvPr id="3" name="AutoShape 2" descr="data:image/jpeg;base64,/9j/4AAQSkZJRgABAQAAAQABAAD/2wCEAAkGBhQSEBUUEBQUFBUUGRYVFRUYFRQUGBQXFxcVFRcWFhUXHSYeFxkjGRcWIC8gIycpLCwsFx4xNTAqNSYrLCkBCQoKDgwOGg8PGiwkHyQpLCwsLCwsLCwsMC8sMCwtLCksLCwpKSksKSwsLCwsLCwsKSwsLCwsLCwsLCwsLCwsLP/AABEIAOEA4QMBIgACEQEDEQH/xAAcAAABBQEBAQAAAAAAAAAAAAAAAQQFBgcDAgj/xABGEAACAQIDBQUFBQYDBwQDAAABAgMAEQQSIQUGMUFREyJhcYEHFDKRoSNCcrHBM1JigtHwJJLhFTRDorKz8SVzo9NVY4P/xAAZAQACAwEAAAAAAAAAAAAAAAAAAwECBAX/xAAvEQACAgEDAgUCBQUBAAAAAAAAAQIRAxIhMQRBIlFhcYETMjORobHBQlJy0fAj/9oADAMBAAIRAxEAPwDDqKKKACvYrxXoVDJClpDRQAhpKWkqSApb0lFAC3pKW1FqAClqS3f2EcXMsKSRpI7KqB+0GdmvoCiMB/NbjXSLdqSRJXw7LOsJiDdmsxJ7XPbKrIGIGQ3NhxHGoJImkarNhtwMS3HKp7FMSVKzMwR5TCoMccbPmzDgBwN71AY3DZHKh1e3NRIBfmLSKrAjhqKAG9FLalAqSApAaVqQVBItLekoFAHqkpaQ1ABXmlNJUgFJS0lSQFFFFABRRRQAV6WvNe1NACGgUteagkU0qJcgdSB89KSumH+NfxL+YoAebb2E+GZA7K2dSwy30sxWxuPCuuy92pJ8PPOjIFw4uwN7toT3bC3Ac7VZN79piGSK8MMuZCftFLZe+wstiNNL+tP939oibZePIiiisjC0alQe4Tdrk3Nc59TkWKMq5a3+fI3PBj+o43xe3wVDa+60mGw2HxDsjJiQSoXNdbBTZrgC/e5X4Gum7u6EmMhxUsbxqMJH2zhs12XK7WSwIv3DxtxFXbbWw5sdsfZy4RBKY1OezxjL3VWxzMNbgi3hTjc3dzEYDZ+1WxqCFZcMUQl4zmbJMMoysdbsotzvV8fVJweprVbVd+a4ETxU9uKKvsvcrHQ4SDauEyuqlpAFGd4ezdkzvGwsy3UnS9hxtUdubsqfGynAwOiDEWds4NiYFd11ALDRm4cb61b594psFsTZE+FkKSJJiweYZTKxKOvBlNhoel+IvVg9nM+z8ZtCLGYfLg8Ugk94wn/DlzRsplw/TUgleQvppdtal3EFP3a2bipsE+IkxODgwqhcDfEJmDBH94VMoRuDtfMdfQU3Hs/TEyhYtpbMLvoqIZYwSL/dEdhw41N7u7Ilxu7UuHwirJMMbnKZ40IXIne77AW/16VJ7nbiTo0MOP2ThDELiXEtMjSW7zAkJNqb2Gg4VLkkSkUPYns8kxAxZM+HiTBNlldmdkOrjMjIpzL3DrzuK8ncyH/8ngP82I/+qtE3FwoybcTBwxTDt8sELWMUih5sim7AFMtvvetVneLcfaWJCW2ZhcNkLfsGgjL3to95je1tPM1mll3acq/L+S6j6FdwO4rSYQYpsRBFEWZAXMg1BK8lI1tSQ7kl83Y4nDylRchGc+V+7prVuwsyRbuqZ4RMomZTGXZNe1YXzJrpTTBYuEYdpdlwJ2hFpYmdy621GUMTmF9dCL6VjfU5fFX9zS4r57m3Hhxur8rfN/BnBoFKw60i11znHqkpTSVACGkpTSVIBSUtJUkBRRRQAUUUUAFKppKW1AHqkYUopagk8iu2Cg7SVEvbOyrfpcgXriRTrZTgTxE6AOhJ6d4VWWydFo7tWWDaeycFh2VZveCWUMCpjOl2XmBbUGuuzsHsmUkNLiYQBfM5S3ECwChix1va3I063i2RLPNFJCFPZoo7xAGYO78OY1FWHdzEYhZC2NGHWIC+ZQosQyk3PTLmrkTzVjT1O/8AKn+VM6TxeNrTt7fzZk4TvWXva2Fhx6WHjWnw+yqBoDAJX/2kIBiOyzJ2YLMbJbLe/Bb5uLA8DaobcbAxpLLtDEfsMMzMmnxyX7uUcyLiw07xXoak8NvhsxMd77m2j2xYsdICpBGUoVv8GXS1+Q6Xp+fNklPTjvbyXfyf8mSOOKVy7/t5maSIVJDAgi4IIsQRoQR1rSN4vZUi7PixOCd5JBBFPiYWKsQkqZu0jCqDlBV9DfQE37pvy9qu76Nk2jhdYMUAXsNFkYXDHpm1v0ZW61I70b0S7PxGy54eWBgV0JsJE1zI35g8iAeVOWd5FFw73t7dhThpbTKJuluvJj8SIo7KoBeWVvhhjX4nY+A4DmbedWDf7cvD4LaGGw+HaRo5o4nLOys32kroSpCgAZVHKne+W+OESB8PsdezTFntsU4BU94XGGH7qrrdRprYaE3kPa2f/V8F4RYcf/PLV/qScl2u9vYjSqPG926ux9m4jsJ/9ouxUOCj4YixLKB3lBv3Tyqq7Yl2UYX90XHibTIZWw5j+IXzBNfhvw52rZt9/wDa5xP/AKb2QhyC+cQ3z5nzfGL2tlrJd69xdoKJsZjFj1OeRldOLMFuFXxI0FZsOeMq1S3/AMv4ovKDXCHGzd0sGuy0xuLbEt2jlcsJjFu+6DRxr8BN78xpUfHBsp2Cg4yO9+/IYsosCdcoJ8OHOrNunhdoLs+NsBiYZVYm8Lqv2BJYsMzag3+7/Fen2FG0zKvvfYdlrnCBb2sbWt42rNPO4ync+7/qp+1aTXjxJ14fLtf62ZPtCNFlYRMXQHusQQSPEECuAqW3tVRjZsmW1x8NrXyrm4fxXqKFdfHLVBPzSMM1UmvUWkoNJVygUlLSVIBSUtJUgFFFFBAUUUUAFLSUooA9UUUVUkDXmvVBFSBJbIwkDhveJTHYplsL3Baz6WJJA4eetP02Vgja+IYG4uptpcNf7QLY5SAL210sO9pXaKo4t9yyfoTRwOEBF5nI7HNpa/bZlGX4dFsSethy4U5bZeBzG2JfLewYgXAsvEZbm5LG+lslrHMDVdtSWo0vzIv0J7/Z2E+0HvDWViENh3gFQi625kvrfTJ4179wwOfKZpMtzZrqdLR2uAnG7Pext9n43r3uhue2KlQyhkg4s2gL2+6l+p0zcBrz0qx70br4BMU+eQQiyWjWSNAoCKPhKsxvxueJJ48ayT6mEJ6Lbddhii2roqUuBwijSV3OVyCCo74vkUrkNhoNb65uVjXA4KAxAiYhyYwQQLLmzByba5RYG/jw42sabpYOXSDEnNyGeKT/AJbIfrUNtzc2fDAsQJIxxdL938anVfPh41eHUY5PTqp+uxDi1vR3XZWBuf8AFMRmsBbLdDmIa5XQgAXFuPDjpxw2zsIYQzzsJLSEp3VFwxCDUaXUAm/XThUBXu1aNL8ytryJyPZ+CIuZ5BwPwrcXVGy5bam7Ot7gXi/jFmu2MHh0Vfd5TIbuG6EAkKwFgVuOR435cKjDSWoUXfIWAFLS0VYoJRRSUEhSUUVIBSUUVJAUUUUAFFFFAC2pQtJXpagk9KtL2R5a16RL8K9NERrVbJo4UXp52WdSR8Q+v9aZVKdhR6rzSg0tSQeatW5W7azFp8RYQQ6m+gdgMxB/hA1PmBzNVcir3vRN7pgMPhV+9YyeOWzuPV2+S1k6mctsceZft3LwS5fYtmy8cHcsBlWwCC1rAeHLy8KoftNj/wAeWtbPHGeB5DJx5/Dyq57CxAY50OZHJKnTW54EcmF7EcR6i/nfLZK4mLL3VZO8sjaBdbEMdSQ2gsNb2sL6VxumyLDn39jRNao7GQ1ctxts4qSUYdVedDxHExLwLZjwTXUHTpUrsT2cobGQl/MFV9FBufU+lMd6tuJhc+EwQyWNpnWygtb4QF0uOBY68QLca6WTPDqLxQV+vZevmJUXDdi7/bpQ4RA8ALF3s5B+zh00VRx7xudeGW2l6o9XPdTEnEYWbCub6d2+vxaj5SAH1qmU7pnJXjm7a7+nYrOuUFFFF61iwpK9RxliFUEk6ADnUidm5Brq3Pov99aq5JF1FsjStJanM624/wCtNrVZbkPY80GlpCKsQJRS0UECUV6ooA80tJRQAor0BXkU4SPSoZZHfAQ63NWPAbNEmlqisBDerfu5g/tBXPzzo2Y4lV2pspsJOF+64DLfgQTYj0P6VG7V2TJC13UhXuUbQqwueBHPQ6cRatI9rWBCQYaTmrOnnmVT9Mt6qux8aDaGTK8bAXVxcXvxvxBtrccLeNXjkkoqf5i5QTdFSpQatO9m55hIlwwLQScL8Y2AF1Y/Mg+BHEVVvOtUJqa1RESi4ume4iMwvwuL+V9auPtPH28R5FXt/nP6EVS71ftuQ++7MixCayQj7Qc9AFk/JX8r1mzvTlxzfG6/PgmP2tDn2Y7t4hi7luzhKq4vwdie6w6WCsL+Nqm9tfZShXz5AczORZSbWUL1ADOSerWHC5TZm0lxWxyuFfLPBGFyg96yjhbmLi4rO334xbJkaW48VU/mNK5v0cnU5ZS2VOqHalBJF43r30GHhC4cgySCyn9xbavYjjyHqeVqyxVJOmpPqSTV4fYDz4RJmkZkdQ1iAxjOoPZ6XGvK4B+RFYxuIWLKkKFJEvmlLZmc6FSgt9mLWtbXXjWzolCEXCG77i8lt2y07p7uy4eYNKLdonLVR9oosX+EtodBew48apWI70r5eBZiPK5I+lXHASyQYJ8ViGZpJQFjLsWbLYrGATy1ZrdFFVDZ8ihxm4cPmLfrV8Dk5zm9+23oDS2RwCUhWpN8Cyk6aXBFcZIrDUdT6C+n0rWpp8A4US24+yO1ldiQojRiDzv4el6cYqDK5v1JC9MoJJt0HDzqS3e2SYoFJORpQWvxIU2I06kqPLKOdc9q4dYyTy1QE8MoAUW68ST4g1z5ZdWV17GiMKgVLGLcqRzF/wA6aXqVx2FKZSNCBa3iPzGvGmWJYE3Asedb4StGaSGtIa9sK5mmiwpKKKkgL0UUUAFFFFACinmG6mmi1IYGK/rVJvYZBbjzDTWNzV93QxiMQCQCOZNUvB7IMjgW7ouSeQA1JPhWnbv7RwsEFshYAd+XIAoN1GW5sSxzroBzrmZ2nsjbC0RvtqIGFwtiDeRzcG/BB/WqFs6G7IFtfLr5kAf0qV9rO0M2OWBNIoI0yDkTKqys3mcyj+QV13Owa5mkl+CNc7/hUZiL+NgP5qY/BhT/AO3Fx3mzQ93thWwzCbUSi9jqLW+Ig8Be/wAzWM71bFOHxTx6ECxW1zoR468b/Kt13N2r70hLAAsCLchcaADoOlYfvDjWxOJOQE2sthqdAASSNCbg/P0qnRqSkwz7kAoqxbnb0nBykPcwvbOBqVI4Oo6jmOY8hTHb+zzA6q6lXygsDodSbafhtrwrnh8bCkTr2XaSOLZ24R63HZr1uBcnjwsNb7cijkhTVpmXeMi8YzdFhIuM2PKFzd4KrWHj2Z4ZesbcOAvwFU3ibLKZOxMMjkmRHQrkf7zRo2gRjcjjY3AtpdnsrePEYd80MrLfiPiVrcLqdD+lW3De1+YLaWCN/wALMg+RzCsv08+N8KXzT9n5l7i/Q84be+aPC4fD4WPt5chaQkNL+0ZmC5VNycpBJJ51IjdWN2jxOOTsFVSZYyQy3GouRchT3u7x4DzjsV7XJStooI0/EzOPkMoqqbS3kxE7h5ZGJHwgWCrfQ2QacNPHnSo9Nlk7SUObd29/0/0S5Jeo/wB8t6Pe5QIwVhj0jXgTyLsORPIch61Xb0rG56UldPHjjjiox4Qpu3bNE9kmD95mlWUZo4oiwB/eLqB9M1c9/tnJDMMosDy8OdSvsOgIGMkPw5Y4/Mku5+QA/wAwpn7QZM7F+S90eNv9b1kmksuxqj+HuSmyoVnw8eQ95CiMvMZJGXl5r9OopztbdbNArsT3RcqO6Ot7fKsy2BvHJhZg8eXiNGvlsSL3tyIA+QI1Arfd4Z4jhSyOuV17jXFjfgb8xWTLheKV2Ohk1qjDNsOSbdNPlwqCerftTZTFCwAIGpIYHjztxqpTpY610MEk1SMuVbnFmrxXo15rUZwooooAKKKKACiiigD0lSWDexH96f8AmmFrV1w7a0uatDIbM1bdPCJPCY2Nr9NLi97HwvUpv7sEjDKY8xChQwvpZdRYctSare4GIPaCtR29KqYOWWQXREYsOunD1NcWVxm6OlSasxbejCe8YZMUv7SDLDOOsfCKT0JyHzSua4ns9nXB1kcKfEKt7eXeB9BTvd6Z2kLFDJFLeOZAD8D6EeBsdDyIFNNrYJIP8NJJYQPNmIFy2V+zFl6kR+l61xd1B9mJlGnq8y3+yvbBWUIdb2I8xrVH2vh2wW0Z05pK1j1UnOh9VKn1qwezba0AxgGYgkEJmFteVQG/G34sXtGSWAHIQiBj9/IoTPbkCAPlVscXrlGtis2qTLpvZstdpbJGMQfb4Vbtbi0Y+NT+G+cfzdayCt39krJLDLAf+IrKR4OpU/Q1hckZUlToQbHwI0NO6Z7OPkxOZb2eKW1KFp3DhuR51pboSlYytRU7iNjMYywU2Av08eQJOnWwqJOHItfnURmpcEyi0cKe4HZTSAse6g4ueHWyj7x8BXTZGyTPKF4AaseijU/SrHjGAsbWVLCNeQ8Trrb89aXky6XS5JjC9yzez/aSQ4DFxRi8oftMhdVbIVRMxv0I1/FVZ2riJsSrRq0HdN8napmPiATr5VFxzdnh5pvvTn3eP8ItJM3/AG1/navO5cObGRjLmFyGF2XRlKk3Ug86V9Nq52N1bKJEYrBvGxWRSpHEEWtVinxDpsuGJ3YiV3mRbmyIpMeg5ZnEhI8AakN4N1imJXC4c37VuDfClwSST91QoJJ6LUPvDOryKsZJSJFijPC6oLZrcixux8WNW166TBR02yOwQLNYtpZhzOhB00I56+YFNpkIJBrtA1mpxtDUA026kLq0RRpK9NXmmigooooAKKKKACukS6/X+/WvIFd4B15f+f0qGyyW4iLe/lf5a/levUA1rzHp+Xz0rvAmtUky8UXzcL9oK1/aOGjlwjxSi6uLMOHjx63rHtxwRKBWj7wYqRVSOLLrqzMGPkO6dPEn6VxcrrI6OlFXFFC35jlwceHbCMY0u0bFC1lYAFdCSAxXObgXJU68Kos5LK7NqWAUam51BJJ56i/rU77R9sze8HDNKrxxZWUIAqhpI1ZrgEgsuYr4a9TUNge/GV/dBNdDFFwxpsyzeubQw2dijDKkiGzIwYeYNxT7a2AC4puzyrG+WVCxsqpKA6r45bldP3TUUgJ4A/K9W/Z2xffIsIbfs5jh5NbfZteVLHXgRNyPEU+b0uxUVaLn7MImw2LRCUlV1LF42zCPX71wLCwv4eFZVt6VZcZO8fwPNKy24ZWkYrbwsRVpwuOkw2NnSVikUyvhXylmyxlDEGUnUlRZvE34VUsfhWgmaKQDMjWNuB6FTzUixB6EUvCqbfmTk7D7A7EMuikDhr1v4+tWaDdpIGCzuhdlD5bkGxJAIHMd23z8Kg9gY0dvHf4VdT9bG3hVg9s8IEuFYDRoWHykJt/zfWlSUpz0N0XTUY6khuZIZ5Th41OWIFiysMpy2JNgCW18qi49kh2kIv3VYgjVbgcyOB8DxvXn2eYu2NCE/tlZB4v8SfNhb1q2T7nBlmlw7HNkc9laxzWsbcjz+QplLH4Sl69yv+z/AAfbu8CWzNqNPugZmv4d0U73r2aI51gRrsxVF82IUXPLU+NdvY7Go2o45jDzZfPuX/5c1R+/MTGdmN+JIP8ASqTX/svUtH7CJ3gw57RoUDFMNmjXum5IYl3PS7XPgLDlT72aP/jR4An5V22Gz7Tml7c2ZInmMyBlZpFsFLhTlLMSASFBPG9647MZ8OzzA5mXR9LHXQ5ueutMnJqLi+QUVakh1t7eVodo9soDFCwKngyMrRupPEXRmFxwveovCbLXECZ8N3hCnatG91kyAgNlZDlfLfiQNNbVF7XxvayF+utTXs5xsgxogiCEYsdg+fkrcWUjUEAHzvboRKg1C1yVc7lXYi8LhLHMR4gcfnXDEzXNWfGIsGJZGi7mZkYZ2+HNa63Fwba6k1WtpQBJGCm630PUcqMctUtwnHSqGLivBFdSK8EVpRnZ4or1aktUkCUUtqKAO+GhzGwqaG775bgV63Y2aXcVr2C3fBhFxxrndT1LhKkbsOJNWzGm2V53pEwZBrRd/WhwGGUBFbETEiMNqEUfFIRz4gAHiTzsRWXR7clBuSG8Cq2+lqtieTJHURNwg6Llu3icjDWxrQtvYgnY+LYHKwiuGGh+Jbi/iDb1rHcLvWFtmhBI5q5X6MGp1vB7QZcTh/d0URQkguAxZpMpuAzWHdBANgOIHG1KXTTeRSrYtLNDRSZVaeYDGFDpwOh8qZXp5s74x15eddGfG5kg9yzbs7uF2kkeP7JI5WJcHKpEbMGPloakvZztdmlAewjQEqiqAMzWDMebMbDUk8ANKe7Pw8eAwj4zFMZWnR4Ui+PMXVrZ8x0XS/I2HiBVK2ZtQwKGU686xb5FKvg0tqLRM+0LaAbGlFGUKBfxJ1o3i2QZMDFiCrLLCUw8gKkF0YM0La6kjKy+WTpUfi9u9tOJlGWXQBhyFrXvya3BhqL6V22piMT2xw9zHGHEoRQR8agqzE95jkbmeZ6m943Gu1IiVO+9hsTd6W6MylQzAC4Iv5VZ/baAowUdwWVJiddbExKCfVG+RqibSxTdqQkkhVbAFmIJIABIFzYXvXrb+LecRTuxZmQRNfk0KqvyKFD5lqmMJfUU2yspLQ4oiYpSrBlJDKQQRoQRqCPWtv3E3mjxOGbETlEniYRzODkBVh3HceJDC45g1h9TOGDR4ZluQcRkYj/9aFit/wATG/koP3qdlipIXidMsOz9tx4TbJmXsynaZrxNnRkYFZMh8UdrDkdKs2+mwJMSJ5FaNYYFVky2YyIwzCQnkDe48DVDn3ddsIs4soTMrkjLfW6EfvEg8fAeZkd29uyjDE3B7CRI7Ncq8OIWXPE45rmTMByLMRyrPkVpSj2HJ70+GM9wZ3j2hGkUuTtj2LnKrXVtQLNpcsq28bVM4oTxY1+3zmM5ldSqDOh4A2UX6+GlqabS3DfDYZsS7c1CW0uSSbi3AAAWOnHgLa23eDarSbKwss6gyyRKzP8AvHUXPiQAT4k1XLNS3jv2LQTS0v3Mn2lgwjHLqLm1NYJ2Rg6EqykMrDQqwNwQeoIpzj8TmNNLVshencyyq9jafaiy5kLqBKY1ZiBxNtfrWQ4qS5NW/Fb7R4zDxJjA6zQoIxMozrKo+EyC4ZW01IvfjpVamghv3ZQf5ZL/AFWs2KLg2mmOm9SVEfakMdWPdnYMeLxAgWTI7KxTMps5XUqNdDa516eVdtrbrvDJkIv42przRTplFjbVlTK0lSe0cFkqNIpsZalaFuNHmiloqxU0bcvCqWBXUE6eVa3NKkGHMkhypGpdz0Ci58z0HM2rJPZJ35GTpZvI3Av6/pVg9sW3hkGBRwhIEsxsTcA3jj04XIzHyTrXFnics7izpLIo49Rlu8+8T43FPPJpfRFvcIg+FB5c+pJPOo5VvXiSErxHHhzB8iKSN7GuykkqRzW7dseYfBZyQOIF/Qcfpr6Gu82xXAvY26092JKqyRyNqgYZx1ThIPPIWHrWq7kbEKySpiLSCEsliLqSCQCAeN7XrJmzyg9jVjxxktzEHwjDlXXBQNmAUG/KtE9psTYPEI0UUJhmGgMY7rpYMoK2NiCp16m1VfC73zI+ZIMMG5fZE2tzAZiKvHJKcbS/UW4xTLPvHszsth/4g2cyI0QOpzWNwL/w5r+VZvhoy5yine29vYjFOGxMjOV0UaBV65VFgPQU2wU+Rr1bHBwh6kSkpSLHuqAMZEBArjMihWBa5v8AFxAJ4kXFq7bUxkjbTxBndZJFlZC6iykRnIuVbmy5VAtc+ZOtdti7QcbOxpUlWUIwl+8LyImRW5XDHUa/rWNlyESLYXNxYdTStLlqb9huqnFId7d2U8WKMZFyQGAGujDMPpXaLCf4KcyAAKYjG2ZbmTNlKAA6/ZtIx6ZBflVhODE2PzzOp7Adtihlkayx96SOwFmsgy8bG5GtUnGYlpHLOxYkk6+JvoOA8hpU4m5pX2oJpRv1F2XDG08azNljZ1DtwspIzG/LTnyqV2wsrFpWTKL6BR3FAsqqh4MoGUCxOlqgrVat2JUGBxQOrK8MlmDFVUCRMylQRmLOAQbaW42Nm5NvELx7vSS/tAxTJhcNDwBRJGA0uSoI/Oq7gYyuBGX/AI87E+C4eMdOZM5+QrtvNtVsRHGbhljUJwIKEcAb8R0P9KryYp1UqrMFOpF9CeF7dfGqY4twotJ1OzR8Tt1sXsazizQuIyetlBU/5T9Kitjb8R+5jB41GKx37GVQGKgknI6ki4uTYg3F7WqQx+2RLh2EAHYO12fLkyuwzFX5ZvL8qoeKgsTScUU7jJdxk21TR1xU0GYlA7dLgL/U/SmazLmGZbLfW3G3hfnSBK9HCG17acK1pJdxDtlv2nuPkw6zwMJYnGZWHMfoQbgjiCCKqawkNYirRuJvcMKWw+JP+Gl46X7GTQBwOOU6BgPA8rGW3i3TyOGUAq2oI1BB1BBGhBHOsrySxS0y3XZjlFTVopsishWSMlWUhlYaFWBuCD1BrbtiSLtDAxYl1AdlZXAFh2iMUa3QEjNbowrKdpbPtFetK9ijFtmyo33JnK+TRxn8w1KyVkx33RaPhlRm+92DyyEW4VU5EtWh78SxrM5c2N9BxZvIdPHhWeYibMb8ByHT+taOlbcBOakznelrxRWuhFkruztt8Hio5kNihBI5Ov3kPgRf1tV+9rm7EvvD42PvwuEzW4xZVVAWHNCADm5EkHkay5Te/XiP1rcfZdvA+NwrpiLO0Vo2LC/aRuCBmHA8GB6i1Y+pbxtZEvRmjClNOD+DFpgbdV6fu+XhXBIc3Dja9uvW3jVn3x2B7jjngH7JgJISde41+6TzsQy/y351BsOydXXrw/vlY1ojK1aEtU6Z52ViskgDfC1geg6H++Vbxszayw4KCWYhAw7OV2IA7SEdkMxJ4tGqt461he0I0YCRFyBidAbgdOPrUo+3WxawQysEEWZbgMQ5ZVTO63tmyqASONJy4lk3LQyaDWNu7QwG0MK0XvWH7RftI7yopDrc2GYjQjMp86qe2Nz4sLF2uKcqlu6sYBeVrXsvhbUngBr0vm+09ntBK0b8VPI3BuAQQRx0Ir2u0pCEVncrGCIwWNowTc5B90X1sKIdLuqlsWeak9txZ8VGzaR2XkM5J/zWt9KcYBYiwJidgNSA4F/XL5UxlfML2Fx8RGl+Fjbh6jqPW9eynZayYnvi4ANXzP6cLIxeOVEFtbb7yRdjHGsMIIJVbkuV0GdzxA6dRc3NRmzpCkgPStJ9qc8OFaODDwxiVx2sjlA2VblVUA6XJDEnoB1qiwbWA+KCFj1tIv8A0uB9KTCTcPt59R7jFS5LjtbFZ9iSFBkJmiaVuBlDFgFvzAIDW/hrOctTm1945cRGkRCRxRnMsUYKrm1GYkksxsTxOlza1zUQVq2GLhGmRk8TtHArU/uVix7yuHkUPDinjhkU6EEtaORW5MjNfoQSDx0hCKXDOVkUqcrBgVYfdYEEHXobGnPdUKSpqiX3nwQw80kQOikr8j/UVX2qyb07zR4tzJJCUmYDOUYZGawucpF1+ZqsmTpRiTUdyMu0h9g9rvEjRixRyrMrC4uvAixBBsSNDqPIVN7ZwMUkaT4X9mw76FgWif7yNw0vwNtRY0xwuATEYV2jGWeCxdRwliJtnA5MpIBtpYqetQjxkVDipO1s0Ck4rzR2mmC6LqeZ6eX9aebsY5Y8Qol1ikISQdATYP5qdfK451E1adwd2Ripy8ukMGV3/jN+7HflexJ8Aeoq2RRUHqKpuUlRJb17nGKRyOA5dL0/9ne9KsPccUe62mHc/dY8Yif3WPw9DpzFovfXeGSaZlzXudQOA/8AFVdMOR3umvj6VnxYpTx1P4GzyKE7iX3eXCmNjH40zwm+eIwUUsOFyp2jAs+UMy2GWyk90adQT0rw+13nRJZdXK3J6ngG9QL+tV/G4rMapihWzK5Mlu0M8XIzMXlYuzG5JJJJ6knU0zb+xXeWSm5rchAWopL0VYATjVt9ne9zYLFKWP2EpCTDjbpJ5i9/K/UVUQdK7Yc8R1qk4qUWmWjJxdo2f2v7C95wkeKhsxg7xK65oXscwI4gGzeTMaxvEE5QD5qf4Ty9K0v2Wb6og9xxZGR7iItqvfuGia/BWJ05XJHMVWt9t2PdMS8I+Fe/CTzhcmwPipDIfK/SsmBvG/py7cew/LUvGvkgsFjzHGCp7yyKVuARpcm4OhHgetNJviJAAubgC9gL8BfXTh6VyuRcfMV3RwVseWoP98v9OlbKoz8j7acnbJE5+Jl7Mnq8VlHzjMQ8xUTm0tUyMFfAM+t0mTnoFdGBIHI3VfpUXOtxn66N+L/Xj8+lSlp2KppnOM8fL9RWyexrZ/dMnUAfPWscw63a3W4+Y0+taZ7M97RhbJJcxkDPYXaI8BIANWTqOI41m6yLeNP1NXSta2vQr2+m1fetoTy/dzlE/BH3F+YW/qaiFjp5jdmvEwzjRxmVuTA9D/f1FeFjpepVsO0u9zh2deWSneSuUiUKRLiMnFdsUv2aEADTWwtfz8fGvEmhpJMQDYOSRy6r+lq0R3DG4pST7jUobZm9PH+7iuLGujmxIvwrmaajJMkt2to9jio2Pwk5H/A4yN9Df0FSu8mx+yS/ViKq9qtm2JGlggQaySOEUX1JIC/mR86RkVTi0Wg/C0VWKBncIgLMxCqBqSSbAAdb1qG0IBs3Z6wKRnPflYfekIFwD0Aso8r869bj7qe7OcRNGVyA9kXWzux07QKf2aWvlvqbg30qF3n2t7xiglrKhLNrf4bnXztw8aVKf1ZqC47llH6cXJ8kPBgCVLv8Ta+Q402xEdzlXiRYDxOlWbEJlivzyj5nX8qgsCt5Wc/dFh5n/S/zrbkahDYwwbk7Z1xjZECjkAvyFqhJXqQ2lLrURK1IxLYaeWauZNKTXmngLeikoqQCvSmtL9mc2Aw0LyY2WEtMBaN0WTKFZxyzEMeYIGhFidbNvaltnCyLEmClSRSzOyqGAiIAFhcDutmJtyym2hsOeurbz/SUHX93b9hv0/Dqv4M/kfW9TW0Nvz4uOITSF2hBVGOrZTa6s3FxpfW541BE17gksdK2uKe4tOjrjIrHT+xyP6elcFNPMT3gGH9/2b0zIojwBZ9gYkNhcVC2pCLIviIzcj5aVAw2Vijnunuk9NdG9Dr5XHOumHlKFXXlofEEag+mlcMTxB6gfTu/kBRdlXDRJ+u53w+COe2mZDwPA2N+I5VMYeKzo0LWcC9j94Zm7v4xqCOdtKi8NiNFcfFHYN4pwU+nDyy9KmNt4P7NZotAbtppZgO8PVRf+U9atKGvG6+SceTRkVlnEIxmFKqLSp3lHPNzX+YXt1NvG1VVKld1dudoQTpING5Zx1/F1HPiOdO949nBZO1T4Jbnyf7w9ePqelcNN45vG/g7jSnFTRAlK4yLT0pTeVafGQmSIuemc73p7iRTF4jpYXJvoNTYc/oflW/HujFkb4OdLIllB63Ppw/rSCveL+Kw5acuWnKnCq2bOaSkcDatX9kW6HakY/GXZYzbDKxJuyHWTXkp0H8QJ+7rk6LcgDidB519FbaxSYLZ6xR6BEWMfyrYn1Nz61m6ielUu5bEre5TvaTvucxigbKTfM4+IDop4gnr+VZ7saS8pA0GVvMklRc+OtNNqYovIxPM0+3TS+It/Cfoymr4cahEXllqssm23yoF/vQW/SonDLaMdWJY+vD6WpxvHLc26kLXDEuANOWgqMzukKgqRE46TU1GsadYp9aaNTYrYuJSUUtWAKKSigBaKKKAENKnEUUUAPE+A01f+/nS0VVEjzDfszTbEcB5t+lFFVjyxmX+n2O+zPib/wBuX/tvVp2Z/uB/En60UVox8T9v9mXJzH3ILdX/AHhfNfzrRNuf7p//AEX8npKK4HXfjxO90n4LKw1NZ6KKvEmRF4qmuH+Jv/bf/pNFFdPAYJfchrzFE/xGiimmd/addmft4vxp/wBQrZvaH+w+dFFYup+6JfHwzFZuNTW53+8n8DfmtFFa3wIlwx5tv9qn4v1FcMVw/vxoopOTlER4ISem5oop6LCUUUVIBRRRQB//2Q=="/>
          <p:cNvSpPr>
            <a:spLocks noChangeAspect="1" noChangeArrowheads="1"/>
          </p:cNvSpPr>
          <p:nvPr/>
        </p:nvSpPr>
        <p:spPr bwMode="auto">
          <a:xfrm>
            <a:off x="63500" y="-1039813"/>
            <a:ext cx="2143125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data:image/jpeg;base64,/9j/4AAQSkZJRgABAQAAAQABAAD/2wCEAAkGBhQSEBUUEBQUFBUUGRYVFRUYFRQUGBQXFxcVFRcWFhUXHSYeFxkjGRcWIC8gIycpLCwsFx4xNTAqNSYrLCkBCQoKDgwOGg8PGiwkHyQpLCwsLCwsLCwsMC8sMCwtLCksLCwpKSksKSwsLCwsLCwsKSwsLCwsLCwsLCwsLCwsLP/AABEIAOEA4QMBIgACEQEDEQH/xAAcAAABBQEBAQAAAAAAAAAAAAAAAQQFBgcDAgj/xABGEAACAQIDBQUFBQYDBwQDAAABAgMAEQQSIQUGMUFREyJhcYEHFDKRoSNCcrHBM1JigtHwJJLhFTRDorKz8SVzo9NVY4P/xAAZAQACAwEAAAAAAAAAAAAAAAAAAwECBAX/xAAvEQACAgEDAgUCBQUBAAAAAAAAAQIRAxIhMQRBIlFhcYETMjORobHBQlJy0fAj/9oADAMBAAIRAxEAPwDDqKKKACvYrxXoVDJClpDRQAhpKWkqSApb0lFAC3pKW1FqAClqS3f2EcXMsKSRpI7KqB+0GdmvoCiMB/NbjXSLdqSRJXw7LOsJiDdmsxJ7XPbKrIGIGQ3NhxHGoJImkarNhtwMS3HKp7FMSVKzMwR5TCoMccbPmzDgBwN71AY3DZHKh1e3NRIBfmLSKrAjhqKAG9FLalAqSApAaVqQVBItLekoFAHqkpaQ1ABXmlNJUgFJS0lSQFFFFABRRRQAV6WvNe1NACGgUteagkU0qJcgdSB89KSumH+NfxL+YoAebb2E+GZA7K2dSwy30sxWxuPCuuy92pJ8PPOjIFw4uwN7toT3bC3Ac7VZN79piGSK8MMuZCftFLZe+wstiNNL+tP939oibZePIiiisjC0alQe4Tdrk3Nc59TkWKMq5a3+fI3PBj+o43xe3wVDa+60mGw2HxDsjJiQSoXNdbBTZrgC/e5X4Gum7u6EmMhxUsbxqMJH2zhs12XK7WSwIv3DxtxFXbbWw5sdsfZy4RBKY1OezxjL3VWxzMNbgi3hTjc3dzEYDZ+1WxqCFZcMUQl4zmbJMMoysdbsotzvV8fVJweprVbVd+a4ETxU9uKKvsvcrHQ4SDauEyuqlpAFGd4ezdkzvGwsy3UnS9hxtUdubsqfGynAwOiDEWds4NiYFd11ALDRm4cb61b594psFsTZE+FkKSJJiweYZTKxKOvBlNhoel+IvVg9nM+z8ZtCLGYfLg8Ugk94wn/DlzRsplw/TUgleQvppdtal3EFP3a2bipsE+IkxODgwqhcDfEJmDBH94VMoRuDtfMdfQU3Hs/TEyhYtpbMLvoqIZYwSL/dEdhw41N7u7Ilxu7UuHwirJMMbnKZ40IXIne77AW/16VJ7nbiTo0MOP2ThDELiXEtMjSW7zAkJNqb2Gg4VLkkSkUPYns8kxAxZM+HiTBNlldmdkOrjMjIpzL3DrzuK8ncyH/8ngP82I/+qtE3FwoybcTBwxTDt8sELWMUih5sim7AFMtvvetVneLcfaWJCW2ZhcNkLfsGgjL3to95je1tPM1mll3acq/L+S6j6FdwO4rSYQYpsRBFEWZAXMg1BK8lI1tSQ7kl83Y4nDylRchGc+V+7prVuwsyRbuqZ4RMomZTGXZNe1YXzJrpTTBYuEYdpdlwJ2hFpYmdy621GUMTmF9dCL6VjfU5fFX9zS4r57m3Hhxur8rfN/BnBoFKw60i11znHqkpTSVACGkpTSVIBSUtJUkBRRRQAUUUUAFKppKW1AHqkYUopagk8iu2Cg7SVEvbOyrfpcgXriRTrZTgTxE6AOhJ6d4VWWydFo7tWWDaeycFh2VZveCWUMCpjOl2XmBbUGuuzsHsmUkNLiYQBfM5S3ECwChix1va3I063i2RLPNFJCFPZoo7xAGYO78OY1FWHdzEYhZC2NGHWIC+ZQosQyk3PTLmrkTzVjT1O/8AKn+VM6TxeNrTt7fzZk4TvWXva2Fhx6WHjWnw+yqBoDAJX/2kIBiOyzJ2YLMbJbLe/Bb5uLA8DaobcbAxpLLtDEfsMMzMmnxyX7uUcyLiw07xXoak8NvhsxMd77m2j2xYsdICpBGUoVv8GXS1+Q6Xp+fNklPTjvbyXfyf8mSOOKVy7/t5maSIVJDAgi4IIsQRoQR1rSN4vZUi7PixOCd5JBBFPiYWKsQkqZu0jCqDlBV9DfQE37pvy9qu76Nk2jhdYMUAXsNFkYXDHpm1v0ZW61I70b0S7PxGy54eWBgV0JsJE1zI35g8iAeVOWd5FFw73t7dhThpbTKJuluvJj8SIo7KoBeWVvhhjX4nY+A4DmbedWDf7cvD4LaGGw+HaRo5o4nLOys32kroSpCgAZVHKne+W+OESB8PsdezTFntsU4BU94XGGH7qrrdRprYaE3kPa2f/V8F4RYcf/PLV/qScl2u9vYjSqPG926ux9m4jsJ/9ouxUOCj4YixLKB3lBv3Tyqq7Yl2UYX90XHibTIZWw5j+IXzBNfhvw52rZt9/wDa5xP/AKb2QhyC+cQ3z5nzfGL2tlrJd69xdoKJsZjFj1OeRldOLMFuFXxI0FZsOeMq1S3/AMv4ovKDXCHGzd0sGuy0xuLbEt2jlcsJjFu+6DRxr8BN78xpUfHBsp2Cg4yO9+/IYsosCdcoJ8OHOrNunhdoLs+NsBiYZVYm8Lqv2BJYsMzag3+7/Fen2FG0zKvvfYdlrnCBb2sbWt42rNPO4ync+7/qp+1aTXjxJ14fLtf62ZPtCNFlYRMXQHusQQSPEECuAqW3tVRjZsmW1x8NrXyrm4fxXqKFdfHLVBPzSMM1UmvUWkoNJVygUlLSVIBSUtJUgFFFFBAUUUUAFLSUooA9UUUVUkDXmvVBFSBJbIwkDhveJTHYplsL3Baz6WJJA4eetP02Vgja+IYG4uptpcNf7QLY5SAL210sO9pXaKo4t9yyfoTRwOEBF5nI7HNpa/bZlGX4dFsSethy4U5bZeBzG2JfLewYgXAsvEZbm5LG+lslrHMDVdtSWo0vzIv0J7/Z2E+0HvDWViENh3gFQi625kvrfTJ4179wwOfKZpMtzZrqdLR2uAnG7Pext9n43r3uhue2KlQyhkg4s2gL2+6l+p0zcBrz0qx70br4BMU+eQQiyWjWSNAoCKPhKsxvxueJJ48ayT6mEJ6Lbddhii2roqUuBwijSV3OVyCCo74vkUrkNhoNb65uVjXA4KAxAiYhyYwQQLLmzByba5RYG/jw42sabpYOXSDEnNyGeKT/AJbIfrUNtzc2fDAsQJIxxdL938anVfPh41eHUY5PTqp+uxDi1vR3XZWBuf8AFMRmsBbLdDmIa5XQgAXFuPDjpxw2zsIYQzzsJLSEp3VFwxCDUaXUAm/XThUBXu1aNL8ytryJyPZ+CIuZ5BwPwrcXVGy5bam7Ot7gXi/jFmu2MHh0Vfd5TIbuG6EAkKwFgVuOR435cKjDSWoUXfIWAFLS0VYoJRRSUEhSUUVIBSUUVJAUUUUAFFFFAC2pQtJXpagk9KtL2R5a16RL8K9NERrVbJo4UXp52WdSR8Q+v9aZVKdhR6rzSg0tSQeatW5W7azFp8RYQQ6m+gdgMxB/hA1PmBzNVcir3vRN7pgMPhV+9YyeOWzuPV2+S1k6mctsceZft3LwS5fYtmy8cHcsBlWwCC1rAeHLy8KoftNj/wAeWtbPHGeB5DJx5/Dyq57CxAY50OZHJKnTW54EcmF7EcR6i/nfLZK4mLL3VZO8sjaBdbEMdSQ2gsNb2sL6VxumyLDn39jRNao7GQ1ctxts4qSUYdVedDxHExLwLZjwTXUHTpUrsT2cobGQl/MFV9FBufU+lMd6tuJhc+EwQyWNpnWygtb4QF0uOBY68QLca6WTPDqLxQV+vZevmJUXDdi7/bpQ4RA8ALF3s5B+zh00VRx7xudeGW2l6o9XPdTEnEYWbCub6d2+vxaj5SAH1qmU7pnJXjm7a7+nYrOuUFFFF61iwpK9RxliFUEk6ADnUidm5Brq3Pov99aq5JF1FsjStJanM624/wCtNrVZbkPY80GlpCKsQJRS0UECUV6ooA80tJRQAor0BXkU4SPSoZZHfAQ63NWPAbNEmlqisBDerfu5g/tBXPzzo2Y4lV2pspsJOF+64DLfgQTYj0P6VG7V2TJC13UhXuUbQqwueBHPQ6cRatI9rWBCQYaTmrOnnmVT9Mt6qux8aDaGTK8bAXVxcXvxvxBtrccLeNXjkkoqf5i5QTdFSpQatO9m55hIlwwLQScL8Y2AF1Y/Mg+BHEVVvOtUJqa1RESi4ume4iMwvwuL+V9auPtPH28R5FXt/nP6EVS71ftuQ++7MixCayQj7Qc9AFk/JX8r1mzvTlxzfG6/PgmP2tDn2Y7t4hi7luzhKq4vwdie6w6WCsL+Nqm9tfZShXz5AczORZSbWUL1ADOSerWHC5TZm0lxWxyuFfLPBGFyg96yjhbmLi4rO334xbJkaW48VU/mNK5v0cnU5ZS2VOqHalBJF43r30GHhC4cgySCyn9xbavYjjyHqeVqyxVJOmpPqSTV4fYDz4RJmkZkdQ1iAxjOoPZ6XGvK4B+RFYxuIWLKkKFJEvmlLZmc6FSgt9mLWtbXXjWzolCEXCG77i8lt2y07p7uy4eYNKLdonLVR9oosX+EtodBew48apWI70r5eBZiPK5I+lXHASyQYJ8ViGZpJQFjLsWbLYrGATy1ZrdFFVDZ8ihxm4cPmLfrV8Dk5zm9+23oDS2RwCUhWpN8Cyk6aXBFcZIrDUdT6C+n0rWpp8A4US24+yO1ldiQojRiDzv4el6cYqDK5v1JC9MoJJt0HDzqS3e2SYoFJORpQWvxIU2I06kqPLKOdc9q4dYyTy1QE8MoAUW68ST4g1z5ZdWV17GiMKgVLGLcqRzF/wA6aXqVx2FKZSNCBa3iPzGvGmWJYE3Asedb4StGaSGtIa9sK5mmiwpKKKkgL0UUUAFFFFACinmG6mmi1IYGK/rVJvYZBbjzDTWNzV93QxiMQCQCOZNUvB7IMjgW7ouSeQA1JPhWnbv7RwsEFshYAd+XIAoN1GW5sSxzroBzrmZ2nsjbC0RvtqIGFwtiDeRzcG/BB/WqFs6G7IFtfLr5kAf0qV9rO0M2OWBNIoI0yDkTKqys3mcyj+QV13Owa5mkl+CNc7/hUZiL+NgP5qY/BhT/AO3Fx3mzQ93thWwzCbUSi9jqLW+Ig8Be/wAzWM71bFOHxTx6ECxW1zoR468b/Kt13N2r70hLAAsCLchcaADoOlYfvDjWxOJOQE2sthqdAASSNCbg/P0qnRqSkwz7kAoqxbnb0nBykPcwvbOBqVI4Oo6jmOY8hTHb+zzA6q6lXygsDodSbafhtrwrnh8bCkTr2XaSOLZ24R63HZr1uBcnjwsNb7cijkhTVpmXeMi8YzdFhIuM2PKFzd4KrWHj2Z4ZesbcOAvwFU3ibLKZOxMMjkmRHQrkf7zRo2gRjcjjY3AtpdnsrePEYd80MrLfiPiVrcLqdD+lW3De1+YLaWCN/wALMg+RzCsv08+N8KXzT9n5l7i/Q84be+aPC4fD4WPt5chaQkNL+0ZmC5VNycpBJJ51IjdWN2jxOOTsFVSZYyQy3GouRchT3u7x4DzjsV7XJStooI0/EzOPkMoqqbS3kxE7h5ZGJHwgWCrfQ2QacNPHnSo9Nlk7SUObd29/0/0S5Jeo/wB8t6Pe5QIwVhj0jXgTyLsORPIch61Xb0rG56UldPHjjjiox4Qpu3bNE9kmD95mlWUZo4oiwB/eLqB9M1c9/tnJDMMosDy8OdSvsOgIGMkPw5Y4/Mku5+QA/wAwpn7QZM7F+S90eNv9b1kmksuxqj+HuSmyoVnw8eQ95CiMvMZJGXl5r9OopztbdbNArsT3RcqO6Ot7fKsy2BvHJhZg8eXiNGvlsSL3tyIA+QI1Arfd4Z4jhSyOuV17jXFjfgb8xWTLheKV2Ohk1qjDNsOSbdNPlwqCerftTZTFCwAIGpIYHjztxqpTpY610MEk1SMuVbnFmrxXo15rUZwooooAKKKKACiiigD0lSWDexH96f8AmmFrV1w7a0uatDIbM1bdPCJPCY2Nr9NLi97HwvUpv7sEjDKY8xChQwvpZdRYctSare4GIPaCtR29KqYOWWQXREYsOunD1NcWVxm6OlSasxbejCe8YZMUv7SDLDOOsfCKT0JyHzSua4ns9nXB1kcKfEKt7eXeB9BTvd6Z2kLFDJFLeOZAD8D6EeBsdDyIFNNrYJIP8NJJYQPNmIFy2V+zFl6kR+l61xd1B9mJlGnq8y3+yvbBWUIdb2I8xrVH2vh2wW0Z05pK1j1UnOh9VKn1qwezba0AxgGYgkEJmFteVQG/G34sXtGSWAHIQiBj9/IoTPbkCAPlVscXrlGtis2qTLpvZstdpbJGMQfb4Vbtbi0Y+NT+G+cfzdayCt39krJLDLAf+IrKR4OpU/Q1hckZUlToQbHwI0NO6Z7OPkxOZb2eKW1KFp3DhuR51pboSlYytRU7iNjMYywU2Av08eQJOnWwqJOHItfnURmpcEyi0cKe4HZTSAse6g4ueHWyj7x8BXTZGyTPKF4AaseijU/SrHjGAsbWVLCNeQ8Trrb89aXky6XS5JjC9yzez/aSQ4DFxRi8oftMhdVbIVRMxv0I1/FVZ2riJsSrRq0HdN8napmPiATr5VFxzdnh5pvvTn3eP8ItJM3/AG1/navO5cObGRjLmFyGF2XRlKk3Ug86V9Nq52N1bKJEYrBvGxWRSpHEEWtVinxDpsuGJ3YiV3mRbmyIpMeg5ZnEhI8AakN4N1imJXC4c37VuDfClwSST91QoJJ6LUPvDOryKsZJSJFijPC6oLZrcixux8WNW166TBR02yOwQLNYtpZhzOhB00I56+YFNpkIJBrtA1mpxtDUA026kLq0RRpK9NXmmigooooAKKKKACukS6/X+/WvIFd4B15f+f0qGyyW4iLe/lf5a/levUA1rzHp+Xz0rvAmtUky8UXzcL9oK1/aOGjlwjxSi6uLMOHjx63rHtxwRKBWj7wYqRVSOLLrqzMGPkO6dPEn6VxcrrI6OlFXFFC35jlwceHbCMY0u0bFC1lYAFdCSAxXObgXJU68Kos5LK7NqWAUam51BJJ56i/rU77R9sze8HDNKrxxZWUIAqhpI1ZrgEgsuYr4a9TUNge/GV/dBNdDFFwxpsyzeubQw2dijDKkiGzIwYeYNxT7a2AC4puzyrG+WVCxsqpKA6r45bldP3TUUgJ4A/K9W/Z2xffIsIbfs5jh5NbfZteVLHXgRNyPEU+b0uxUVaLn7MImw2LRCUlV1LF42zCPX71wLCwv4eFZVt6VZcZO8fwPNKy24ZWkYrbwsRVpwuOkw2NnSVikUyvhXylmyxlDEGUnUlRZvE34VUsfhWgmaKQDMjWNuB6FTzUixB6EUvCqbfmTk7D7A7EMuikDhr1v4+tWaDdpIGCzuhdlD5bkGxJAIHMd23z8Kg9gY0dvHf4VdT9bG3hVg9s8IEuFYDRoWHykJt/zfWlSUpz0N0XTUY6khuZIZ5Th41OWIFiysMpy2JNgCW18qi49kh2kIv3VYgjVbgcyOB8DxvXn2eYu2NCE/tlZB4v8SfNhb1q2T7nBlmlw7HNkc9laxzWsbcjz+QplLH4Sl69yv+z/AAfbu8CWzNqNPugZmv4d0U73r2aI51gRrsxVF82IUXPLU+NdvY7Go2o45jDzZfPuX/5c1R+/MTGdmN+JIP8ASqTX/svUtH7CJ3gw57RoUDFMNmjXum5IYl3PS7XPgLDlT72aP/jR4An5V22Gz7Tml7c2ZInmMyBlZpFsFLhTlLMSASFBPG9647MZ8OzzA5mXR9LHXQ5ueutMnJqLi+QUVakh1t7eVodo9soDFCwKngyMrRupPEXRmFxwveovCbLXECZ8N3hCnatG91kyAgNlZDlfLfiQNNbVF7XxvayF+utTXs5xsgxogiCEYsdg+fkrcWUjUEAHzvboRKg1C1yVc7lXYi8LhLHMR4gcfnXDEzXNWfGIsGJZGi7mZkYZ2+HNa63Fwba6k1WtpQBJGCm630PUcqMctUtwnHSqGLivBFdSK8EVpRnZ4or1aktUkCUUtqKAO+GhzGwqaG775bgV63Y2aXcVr2C3fBhFxxrndT1LhKkbsOJNWzGm2V53pEwZBrRd/WhwGGUBFbETEiMNqEUfFIRz4gAHiTzsRWXR7clBuSG8Cq2+lqtieTJHURNwg6Llu3icjDWxrQtvYgnY+LYHKwiuGGh+Jbi/iDb1rHcLvWFtmhBI5q5X6MGp1vB7QZcTh/d0URQkguAxZpMpuAzWHdBANgOIHG1KXTTeRSrYtLNDRSZVaeYDGFDpwOh8qZXp5s74x15eddGfG5kg9yzbs7uF2kkeP7JI5WJcHKpEbMGPloakvZztdmlAewjQEqiqAMzWDMebMbDUk8ANKe7Pw8eAwj4zFMZWnR4Ui+PMXVrZ8x0XS/I2HiBVK2ZtQwKGU686xb5FKvg0tqLRM+0LaAbGlFGUKBfxJ1o3i2QZMDFiCrLLCUw8gKkF0YM0La6kjKy+WTpUfi9u9tOJlGWXQBhyFrXvya3BhqL6V22piMT2xw9zHGHEoRQR8agqzE95jkbmeZ6m943Gu1IiVO+9hsTd6W6MylQzAC4Iv5VZ/baAowUdwWVJiddbExKCfVG+RqibSxTdqQkkhVbAFmIJIABIFzYXvXrb+LecRTuxZmQRNfk0KqvyKFD5lqmMJfUU2yspLQ4oiYpSrBlJDKQQRoQRqCPWtv3E3mjxOGbETlEniYRzODkBVh3HceJDC45g1h9TOGDR4ZluQcRkYj/9aFit/wATG/koP3qdlipIXidMsOz9tx4TbJmXsynaZrxNnRkYFZMh8UdrDkdKs2+mwJMSJ5FaNYYFVky2YyIwzCQnkDe48DVDn3ddsIs4soTMrkjLfW6EfvEg8fAeZkd29uyjDE3B7CRI7Ncq8OIWXPE45rmTMByLMRyrPkVpSj2HJ70+GM9wZ3j2hGkUuTtj2LnKrXVtQLNpcsq28bVM4oTxY1+3zmM5ldSqDOh4A2UX6+GlqabS3DfDYZsS7c1CW0uSSbi3AAAWOnHgLa23eDarSbKwss6gyyRKzP8AvHUXPiQAT4k1XLNS3jv2LQTS0v3Mn2lgwjHLqLm1NYJ2Rg6EqykMrDQqwNwQeoIpzj8TmNNLVshencyyq9jafaiy5kLqBKY1ZiBxNtfrWQ4qS5NW/Fb7R4zDxJjA6zQoIxMozrKo+EyC4ZW01IvfjpVamghv3ZQf5ZL/AFWs2KLg2mmOm9SVEfakMdWPdnYMeLxAgWTI7KxTMps5XUqNdDa516eVdtrbrvDJkIv42przRTplFjbVlTK0lSe0cFkqNIpsZalaFuNHmiloqxU0bcvCqWBXUE6eVa3NKkGHMkhypGpdz0Ci58z0HM2rJPZJ35GTpZvI3Av6/pVg9sW3hkGBRwhIEsxsTcA3jj04XIzHyTrXFnics7izpLIo49Rlu8+8T43FPPJpfRFvcIg+FB5c+pJPOo5VvXiSErxHHhzB8iKSN7GuykkqRzW7dseYfBZyQOIF/Qcfpr6Gu82xXAvY26092JKqyRyNqgYZx1ThIPPIWHrWq7kbEKySpiLSCEsliLqSCQCAeN7XrJmzyg9jVjxxktzEHwjDlXXBQNmAUG/KtE9psTYPEI0UUJhmGgMY7rpYMoK2NiCp16m1VfC73zI+ZIMMG5fZE2tzAZiKvHJKcbS/UW4xTLPvHszsth/4g2cyI0QOpzWNwL/w5r+VZvhoy5yine29vYjFOGxMjOV0UaBV65VFgPQU2wU+Rr1bHBwh6kSkpSLHuqAMZEBArjMihWBa5v8AFxAJ4kXFq7bUxkjbTxBndZJFlZC6iykRnIuVbmy5VAtc+ZOtdti7QcbOxpUlWUIwl+8LyImRW5XDHUa/rWNlyESLYXNxYdTStLlqb9huqnFId7d2U8WKMZFyQGAGujDMPpXaLCf4KcyAAKYjG2ZbmTNlKAA6/ZtIx6ZBflVhODE2PzzOp7Adtihlkayx96SOwFmsgy8bG5GtUnGYlpHLOxYkk6+JvoOA8hpU4m5pX2oJpRv1F2XDG08azNljZ1DtwspIzG/LTnyqV2wsrFpWTKL6BR3FAsqqh4MoGUCxOlqgrVat2JUGBxQOrK8MlmDFVUCRMylQRmLOAQbaW42Nm5NvELx7vSS/tAxTJhcNDwBRJGA0uSoI/Oq7gYyuBGX/AI87E+C4eMdOZM5+QrtvNtVsRHGbhljUJwIKEcAb8R0P9KryYp1UqrMFOpF9CeF7dfGqY4twotJ1OzR8Tt1sXsazizQuIyetlBU/5T9Kitjb8R+5jB41GKx37GVQGKgknI6ki4uTYg3F7WqQx+2RLh2EAHYO12fLkyuwzFX5ZvL8qoeKgsTScUU7jJdxk21TR1xU0GYlA7dLgL/U/SmazLmGZbLfW3G3hfnSBK9HCG17acK1pJdxDtlv2nuPkw6zwMJYnGZWHMfoQbgjiCCKqawkNYirRuJvcMKWw+JP+Gl46X7GTQBwOOU6BgPA8rGW3i3TyOGUAq2oI1BB1BBGhBHOsrySxS0y3XZjlFTVopsishWSMlWUhlYaFWBuCD1BrbtiSLtDAxYl1AdlZXAFh2iMUa3QEjNbowrKdpbPtFetK9ijFtmyo33JnK+TRxn8w1KyVkx33RaPhlRm+92DyyEW4VU5EtWh78SxrM5c2N9BxZvIdPHhWeYibMb8ByHT+taOlbcBOakznelrxRWuhFkruztt8Hio5kNihBI5Ov3kPgRf1tV+9rm7EvvD42PvwuEzW4xZVVAWHNCADm5EkHkay5Te/XiP1rcfZdvA+NwrpiLO0Vo2LC/aRuCBmHA8GB6i1Y+pbxtZEvRmjClNOD+DFpgbdV6fu+XhXBIc3Dja9uvW3jVn3x2B7jjngH7JgJISde41+6TzsQy/y351BsOydXXrw/vlY1ojK1aEtU6Z52ViskgDfC1geg6H++Vbxszayw4KCWYhAw7OV2IA7SEdkMxJ4tGqt461he0I0YCRFyBidAbgdOPrUo+3WxawQysEEWZbgMQ5ZVTO63tmyqASONJy4lk3LQyaDWNu7QwG0MK0XvWH7RftI7yopDrc2GYjQjMp86qe2Nz4sLF2uKcqlu6sYBeVrXsvhbUngBr0vm+09ntBK0b8VPI3BuAQQRx0Ir2u0pCEVncrGCIwWNowTc5B90X1sKIdLuqlsWeak9txZ8VGzaR2XkM5J/zWt9KcYBYiwJidgNSA4F/XL5UxlfML2Fx8RGl+Fjbh6jqPW9eynZayYnvi4ANXzP6cLIxeOVEFtbb7yRdjHGsMIIJVbkuV0GdzxA6dRc3NRmzpCkgPStJ9qc8OFaODDwxiVx2sjlA2VblVUA6XJDEnoB1qiwbWA+KCFj1tIv8A0uB9KTCTcPt59R7jFS5LjtbFZ9iSFBkJmiaVuBlDFgFvzAIDW/hrOctTm1945cRGkRCRxRnMsUYKrm1GYkksxsTxOlza1zUQVq2GLhGmRk8TtHArU/uVix7yuHkUPDinjhkU6EEtaORW5MjNfoQSDx0hCKXDOVkUqcrBgVYfdYEEHXobGnPdUKSpqiX3nwQw80kQOikr8j/UVX2qyb07zR4tzJJCUmYDOUYZGawucpF1+ZqsmTpRiTUdyMu0h9g9rvEjRixRyrMrC4uvAixBBsSNDqPIVN7ZwMUkaT4X9mw76FgWif7yNw0vwNtRY0xwuATEYV2jGWeCxdRwliJtnA5MpIBtpYqetQjxkVDipO1s0Ck4rzR2mmC6LqeZ6eX9aebsY5Y8Qol1ikISQdATYP5qdfK451E1adwd2Ripy8ukMGV3/jN+7HflexJ8Aeoq2RRUHqKpuUlRJb17nGKRyOA5dL0/9ne9KsPccUe62mHc/dY8Yif3WPw9DpzFovfXeGSaZlzXudQOA/8AFVdMOR3umvj6VnxYpTx1P4GzyKE7iX3eXCmNjH40zwm+eIwUUsOFyp2jAs+UMy2GWyk90adQT0rw+13nRJZdXK3J6ngG9QL+tV/G4rMapihWzK5Mlu0M8XIzMXlYuzG5JJJJ6knU0zb+xXeWSm5rchAWopL0VYATjVt9ne9zYLFKWP2EpCTDjbpJ5i9/K/UVUQdK7Yc8R1qk4qUWmWjJxdo2f2v7C95wkeKhsxg7xK65oXscwI4gGzeTMaxvEE5QD5qf4Ty9K0v2Wb6og9xxZGR7iItqvfuGia/BWJ05XJHMVWt9t2PdMS8I+Fe/CTzhcmwPipDIfK/SsmBvG/py7cew/LUvGvkgsFjzHGCp7yyKVuARpcm4OhHgetNJviJAAubgC9gL8BfXTh6VyuRcfMV3RwVseWoP98v9OlbKoz8j7acnbJE5+Jl7Mnq8VlHzjMQ8xUTm0tUyMFfAM+t0mTnoFdGBIHI3VfpUXOtxn66N+L/Xj8+lSlp2KppnOM8fL9RWyexrZ/dMnUAfPWscw63a3W4+Y0+taZ7M97RhbJJcxkDPYXaI8BIANWTqOI41m6yLeNP1NXSta2vQr2+m1fetoTy/dzlE/BH3F+YW/qaiFjp5jdmvEwzjRxmVuTA9D/f1FeFjpepVsO0u9zh2deWSneSuUiUKRLiMnFdsUv2aEADTWwtfz8fGvEmhpJMQDYOSRy6r+lq0R3DG4pST7jUobZm9PH+7iuLGujmxIvwrmaajJMkt2to9jio2Pwk5H/A4yN9Df0FSu8mx+yS/ViKq9qtm2JGlggQaySOEUX1JIC/mR86RkVTi0Wg/C0VWKBncIgLMxCqBqSSbAAdb1qG0IBs3Z6wKRnPflYfekIFwD0Aso8r869bj7qe7OcRNGVyA9kXWzux07QKf2aWvlvqbg30qF3n2t7xiglrKhLNrf4bnXztw8aVKf1ZqC47llH6cXJ8kPBgCVLv8Ta+Q402xEdzlXiRYDxOlWbEJlivzyj5nX8qgsCt5Wc/dFh5n/S/zrbkahDYwwbk7Z1xjZECjkAvyFqhJXqQ2lLrURK1IxLYaeWauZNKTXmngLeikoqQCvSmtL9mc2Aw0LyY2WEtMBaN0WTKFZxyzEMeYIGhFidbNvaltnCyLEmClSRSzOyqGAiIAFhcDutmJtyym2hsOeurbz/SUHX93b9hv0/Dqv4M/kfW9TW0Nvz4uOITSF2hBVGOrZTa6s3FxpfW541BE17gksdK2uKe4tOjrjIrHT+xyP6elcFNPMT3gGH9/2b0zIojwBZ9gYkNhcVC2pCLIviIzcj5aVAw2Vijnunuk9NdG9Dr5XHOumHlKFXXlofEEag+mlcMTxB6gfTu/kBRdlXDRJ+u53w+COe2mZDwPA2N+I5VMYeKzo0LWcC9j94Zm7v4xqCOdtKi8NiNFcfFHYN4pwU+nDyy9KmNt4P7NZotAbtppZgO8PVRf+U9atKGvG6+SceTRkVlnEIxmFKqLSp3lHPNzX+YXt1NvG1VVKld1dudoQTpING5Zx1/F1HPiOdO949nBZO1T4Jbnyf7w9ePqelcNN45vG/g7jSnFTRAlK4yLT0pTeVafGQmSIuemc73p7iRTF4jpYXJvoNTYc/oflW/HujFkb4OdLIllB63Ppw/rSCveL+Kw5acuWnKnCq2bOaSkcDatX9kW6HakY/GXZYzbDKxJuyHWTXkp0H8QJ+7rk6LcgDidB519FbaxSYLZ6xR6BEWMfyrYn1Nz61m6ielUu5bEre5TvaTvucxigbKTfM4+IDop4gnr+VZ7saS8pA0GVvMklRc+OtNNqYovIxPM0+3TS+It/Cfoymr4cahEXllqssm23yoF/vQW/SonDLaMdWJY+vD6WpxvHLc26kLXDEuANOWgqMzukKgqRE46TU1GsadYp9aaNTYrYuJSUUtWAKKSigBaKKKAENKnEUUUAPE+A01f+/nS0VVEjzDfszTbEcB5t+lFFVjyxmX+n2O+zPib/wBuX/tvVp2Z/uB/En60UVox8T9v9mXJzH3ILdX/AHhfNfzrRNuf7p//AEX8npKK4HXfjxO90n4LKw1NZ6KKvEmRF4qmuH+Jv/bf/pNFFdPAYJfchrzFE/xGiimmd/addmft4vxp/wBQrZvaH+w+dFFYup+6JfHwzFZuNTW53+8n8DfmtFFa3wIlwx5tv9qn4v1FcMVw/vxoopOTlER4ISem5oop6LCUUUVIBRRRQB//2Q=="/>
          <p:cNvSpPr>
            <a:spLocks noChangeAspect="1" noChangeArrowheads="1"/>
          </p:cNvSpPr>
          <p:nvPr/>
        </p:nvSpPr>
        <p:spPr bwMode="auto">
          <a:xfrm>
            <a:off x="215900" y="-887413"/>
            <a:ext cx="2143125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6" descr="data:image/jpeg;base64,/9j/4AAQSkZJRgABAQAAAQABAAD/2wCEAAkGBhQSEBUUEBQUFBUUGRYVFRUYFRQUGBQXFxcVFRcWFhUXHSYeFxkjGRcWIC8gIycpLCwsFx4xNTAqNSYrLCkBCQoKDgwOGg8PGiwkHyQpLCwsLCwsLCwsMC8sMCwtLCksLCwpKSksKSwsLCwsLCwsKSwsLCwsLCwsLCwsLCwsLP/AABEIAOEA4QMBIgACEQEDEQH/xAAcAAABBQEBAQAAAAAAAAAAAAAAAQQFBgcDAgj/xABGEAACAQIDBQUFBQYDBwQDAAABAgMAEQQSIQUGMUFREyJhcYEHFDKRoSNCcrHBM1JigtHwJJLhFTRDorKz8SVzo9NVY4P/xAAZAQACAwEAAAAAAAAAAAAAAAAAAwECBAX/xAAvEQACAgEDAgUCBQUBAAAAAAAAAQIRAxIhMQRBIlFhcYETMjORobHBQlJy0fAj/9oADAMBAAIRAxEAPwDDqKKKACvYrxXoVDJClpDRQAhpKWkqSApb0lFAC3pKW1FqAClqS3f2EcXMsKSRpI7KqB+0GdmvoCiMB/NbjXSLdqSRJXw7LOsJiDdmsxJ7XPbKrIGIGQ3NhxHGoJImkarNhtwMS3HKp7FMSVKzMwR5TCoMccbPmzDgBwN71AY3DZHKh1e3NRIBfmLSKrAjhqKAG9FLalAqSApAaVqQVBItLekoFAHqkpaQ1ABXmlNJUgFJS0lSQFFFFABRRRQAV6WvNe1NACGgUteagkU0qJcgdSB89KSumH+NfxL+YoAebb2E+GZA7K2dSwy30sxWxuPCuuy92pJ8PPOjIFw4uwN7toT3bC3Ac7VZN79piGSK8MMuZCftFLZe+wstiNNL+tP939oibZePIiiisjC0alQe4Tdrk3Nc59TkWKMq5a3+fI3PBj+o43xe3wVDa+60mGw2HxDsjJiQSoXNdbBTZrgC/e5X4Gum7u6EmMhxUsbxqMJH2zhs12XK7WSwIv3DxtxFXbbWw5sdsfZy4RBKY1OezxjL3VWxzMNbgi3hTjc3dzEYDZ+1WxqCFZcMUQl4zmbJMMoysdbsotzvV8fVJweprVbVd+a4ETxU9uKKvsvcrHQ4SDauEyuqlpAFGd4ezdkzvGwsy3UnS9hxtUdubsqfGynAwOiDEWds4NiYFd11ALDRm4cb61b594psFsTZE+FkKSJJiweYZTKxKOvBlNhoel+IvVg9nM+z8ZtCLGYfLg8Ugk94wn/DlzRsplw/TUgleQvppdtal3EFP3a2bipsE+IkxODgwqhcDfEJmDBH94VMoRuDtfMdfQU3Hs/TEyhYtpbMLvoqIZYwSL/dEdhw41N7u7Ilxu7UuHwirJMMbnKZ40IXIne77AW/16VJ7nbiTo0MOP2ThDELiXEtMjSW7zAkJNqb2Gg4VLkkSkUPYns8kxAxZM+HiTBNlldmdkOrjMjIpzL3DrzuK8ncyH/8ngP82I/+qtE3FwoybcTBwxTDt8sELWMUih5sim7AFMtvvetVneLcfaWJCW2ZhcNkLfsGgjL3to95je1tPM1mll3acq/L+S6j6FdwO4rSYQYpsRBFEWZAXMg1BK8lI1tSQ7kl83Y4nDylRchGc+V+7prVuwsyRbuqZ4RMomZTGXZNe1YXzJrpTTBYuEYdpdlwJ2hFpYmdy621GUMTmF9dCL6VjfU5fFX9zS4r57m3Hhxur8rfN/BnBoFKw60i11znHqkpTSVACGkpTSVIBSUtJUkBRRRQAUUUUAFKppKW1AHqkYUopagk8iu2Cg7SVEvbOyrfpcgXriRTrZTgTxE6AOhJ6d4VWWydFo7tWWDaeycFh2VZveCWUMCpjOl2XmBbUGuuzsHsmUkNLiYQBfM5S3ECwChix1va3I063i2RLPNFJCFPZoo7xAGYO78OY1FWHdzEYhZC2NGHWIC+ZQosQyk3PTLmrkTzVjT1O/8AKn+VM6TxeNrTt7fzZk4TvWXva2Fhx6WHjWnw+yqBoDAJX/2kIBiOyzJ2YLMbJbLe/Bb5uLA8DaobcbAxpLLtDEfsMMzMmnxyX7uUcyLiw07xXoak8NvhsxMd77m2j2xYsdICpBGUoVv8GXS1+Q6Xp+fNklPTjvbyXfyf8mSOOKVy7/t5maSIVJDAgi4IIsQRoQR1rSN4vZUi7PixOCd5JBBFPiYWKsQkqZu0jCqDlBV9DfQE37pvy9qu76Nk2jhdYMUAXsNFkYXDHpm1v0ZW61I70b0S7PxGy54eWBgV0JsJE1zI35g8iAeVOWd5FFw73t7dhThpbTKJuluvJj8SIo7KoBeWVvhhjX4nY+A4DmbedWDf7cvD4LaGGw+HaRo5o4nLOys32kroSpCgAZVHKne+W+OESB8PsdezTFntsU4BU94XGGH7qrrdRprYaE3kPa2f/V8F4RYcf/PLV/qScl2u9vYjSqPG926ux9m4jsJ/9ouxUOCj4YixLKB3lBv3Tyqq7Yl2UYX90XHibTIZWw5j+IXzBNfhvw52rZt9/wDa5xP/AKb2QhyC+cQ3z5nzfGL2tlrJd69xdoKJsZjFj1OeRldOLMFuFXxI0FZsOeMq1S3/AMv4ovKDXCHGzd0sGuy0xuLbEt2jlcsJjFu+6DRxr8BN78xpUfHBsp2Cg4yO9+/IYsosCdcoJ8OHOrNunhdoLs+NsBiYZVYm8Lqv2BJYsMzag3+7/Fen2FG0zKvvfYdlrnCBb2sbWt42rNPO4ync+7/qp+1aTXjxJ14fLtf62ZPtCNFlYRMXQHusQQSPEECuAqW3tVRjZsmW1x8NrXyrm4fxXqKFdfHLVBPzSMM1UmvUWkoNJVygUlLSVIBSUtJUgFFFFBAUUUUAFLSUooA9UUUVUkDXmvVBFSBJbIwkDhveJTHYplsL3Baz6WJJA4eetP02Vgja+IYG4uptpcNf7QLY5SAL210sO9pXaKo4t9yyfoTRwOEBF5nI7HNpa/bZlGX4dFsSethy4U5bZeBzG2JfLewYgXAsvEZbm5LG+lslrHMDVdtSWo0vzIv0J7/Z2E+0HvDWViENh3gFQi625kvrfTJ4179wwOfKZpMtzZrqdLR2uAnG7Pext9n43r3uhue2KlQyhkg4s2gL2+6l+p0zcBrz0qx70br4BMU+eQQiyWjWSNAoCKPhKsxvxueJJ48ayT6mEJ6Lbddhii2roqUuBwijSV3OVyCCo74vkUrkNhoNb65uVjXA4KAxAiYhyYwQQLLmzByba5RYG/jw42sabpYOXSDEnNyGeKT/AJbIfrUNtzc2fDAsQJIxxdL938anVfPh41eHUY5PTqp+uxDi1vR3XZWBuf8AFMRmsBbLdDmIa5XQgAXFuPDjpxw2zsIYQzzsJLSEp3VFwxCDUaXUAm/XThUBXu1aNL8ytryJyPZ+CIuZ5BwPwrcXVGy5bam7Ot7gXi/jFmu2MHh0Vfd5TIbuG6EAkKwFgVuOR435cKjDSWoUXfIWAFLS0VYoJRRSUEhSUUVIBSUUVJAUUUUAFFFFAC2pQtJXpagk9KtL2R5a16RL8K9NERrVbJo4UXp52WdSR8Q+v9aZVKdhR6rzSg0tSQeatW5W7azFp8RYQQ6m+gdgMxB/hA1PmBzNVcir3vRN7pgMPhV+9YyeOWzuPV2+S1k6mctsceZft3LwS5fYtmy8cHcsBlWwCC1rAeHLy8KoftNj/wAeWtbPHGeB5DJx5/Dyq57CxAY50OZHJKnTW54EcmF7EcR6i/nfLZK4mLL3VZO8sjaBdbEMdSQ2gsNb2sL6VxumyLDn39jRNao7GQ1ctxts4qSUYdVedDxHExLwLZjwTXUHTpUrsT2cobGQl/MFV9FBufU+lMd6tuJhc+EwQyWNpnWygtb4QF0uOBY68QLca6WTPDqLxQV+vZevmJUXDdi7/bpQ4RA8ALF3s5B+zh00VRx7xudeGW2l6o9XPdTEnEYWbCub6d2+vxaj5SAH1qmU7pnJXjm7a7+nYrOuUFFFF61iwpK9RxliFUEk6ADnUidm5Brq3Pov99aq5JF1FsjStJanM624/wCtNrVZbkPY80GlpCKsQJRS0UECUV6ooA80tJRQAor0BXkU4SPSoZZHfAQ63NWPAbNEmlqisBDerfu5g/tBXPzzo2Y4lV2pspsJOF+64DLfgQTYj0P6VG7V2TJC13UhXuUbQqwueBHPQ6cRatI9rWBCQYaTmrOnnmVT9Mt6qux8aDaGTK8bAXVxcXvxvxBtrccLeNXjkkoqf5i5QTdFSpQatO9m55hIlwwLQScL8Y2AF1Y/Mg+BHEVVvOtUJqa1RESi4ume4iMwvwuL+V9auPtPH28R5FXt/nP6EVS71ftuQ++7MixCayQj7Qc9AFk/JX8r1mzvTlxzfG6/PgmP2tDn2Y7t4hi7luzhKq4vwdie6w6WCsL+Nqm9tfZShXz5AczORZSbWUL1ADOSerWHC5TZm0lxWxyuFfLPBGFyg96yjhbmLi4rO334xbJkaW48VU/mNK5v0cnU5ZS2VOqHalBJF43r30GHhC4cgySCyn9xbavYjjyHqeVqyxVJOmpPqSTV4fYDz4RJmkZkdQ1iAxjOoPZ6XGvK4B+RFYxuIWLKkKFJEvmlLZmc6FSgt9mLWtbXXjWzolCEXCG77i8lt2y07p7uy4eYNKLdonLVR9oosX+EtodBew48apWI70r5eBZiPK5I+lXHASyQYJ8ViGZpJQFjLsWbLYrGATy1ZrdFFVDZ8ihxm4cPmLfrV8Dk5zm9+23oDS2RwCUhWpN8Cyk6aXBFcZIrDUdT6C+n0rWpp8A4US24+yO1ldiQojRiDzv4el6cYqDK5v1JC9MoJJt0HDzqS3e2SYoFJORpQWvxIU2I06kqPLKOdc9q4dYyTy1QE8MoAUW68ST4g1z5ZdWV17GiMKgVLGLcqRzF/wA6aXqVx2FKZSNCBa3iPzGvGmWJYE3Asedb4StGaSGtIa9sK5mmiwpKKKkgL0UUUAFFFFACinmG6mmi1IYGK/rVJvYZBbjzDTWNzV93QxiMQCQCOZNUvB7IMjgW7ouSeQA1JPhWnbv7RwsEFshYAd+XIAoN1GW5sSxzroBzrmZ2nsjbC0RvtqIGFwtiDeRzcG/BB/WqFs6G7IFtfLr5kAf0qV9rO0M2OWBNIoI0yDkTKqys3mcyj+QV13Owa5mkl+CNc7/hUZiL+NgP5qY/BhT/AO3Fx3mzQ93thWwzCbUSi9jqLW+Ig8Be/wAzWM71bFOHxTx6ECxW1zoR468b/Kt13N2r70hLAAsCLchcaADoOlYfvDjWxOJOQE2sthqdAASSNCbg/P0qnRqSkwz7kAoqxbnb0nBykPcwvbOBqVI4Oo6jmOY8hTHb+zzA6q6lXygsDodSbafhtrwrnh8bCkTr2XaSOLZ24R63HZr1uBcnjwsNb7cijkhTVpmXeMi8YzdFhIuM2PKFzd4KrWHj2Z4ZesbcOAvwFU3ibLKZOxMMjkmRHQrkf7zRo2gRjcjjY3AtpdnsrePEYd80MrLfiPiVrcLqdD+lW3De1+YLaWCN/wALMg+RzCsv08+N8KXzT9n5l7i/Q84be+aPC4fD4WPt5chaQkNL+0ZmC5VNycpBJJ51IjdWN2jxOOTsFVSZYyQy3GouRchT3u7x4DzjsV7XJStooI0/EzOPkMoqqbS3kxE7h5ZGJHwgWCrfQ2QacNPHnSo9Nlk7SUObd29/0/0S5Jeo/wB8t6Pe5QIwVhj0jXgTyLsORPIch61Xb0rG56UldPHjjjiox4Qpu3bNE9kmD95mlWUZo4oiwB/eLqB9M1c9/tnJDMMosDy8OdSvsOgIGMkPw5Y4/Mku5+QA/wAwpn7QZM7F+S90eNv9b1kmksuxqj+HuSmyoVnw8eQ95CiMvMZJGXl5r9OopztbdbNArsT3RcqO6Ot7fKsy2BvHJhZg8eXiNGvlsSL3tyIA+QI1Arfd4Z4jhSyOuV17jXFjfgb8xWTLheKV2Ohk1qjDNsOSbdNPlwqCerftTZTFCwAIGpIYHjztxqpTpY610MEk1SMuVbnFmrxXo15rUZwooooAKKKKACiiigD0lSWDexH96f8AmmFrV1w7a0uatDIbM1bdPCJPCY2Nr9NLi97HwvUpv7sEjDKY8xChQwvpZdRYctSare4GIPaCtR29KqYOWWQXREYsOunD1NcWVxm6OlSasxbejCe8YZMUv7SDLDOOsfCKT0JyHzSua4ns9nXB1kcKfEKt7eXeB9BTvd6Z2kLFDJFLeOZAD8D6EeBsdDyIFNNrYJIP8NJJYQPNmIFy2V+zFl6kR+l61xd1B9mJlGnq8y3+yvbBWUIdb2I8xrVH2vh2wW0Z05pK1j1UnOh9VKn1qwezba0AxgGYgkEJmFteVQG/G34sXtGSWAHIQiBj9/IoTPbkCAPlVscXrlGtis2qTLpvZstdpbJGMQfb4Vbtbi0Y+NT+G+cfzdayCt39krJLDLAf+IrKR4OpU/Q1hckZUlToQbHwI0NO6Z7OPkxOZb2eKW1KFp3DhuR51pboSlYytRU7iNjMYywU2Av08eQJOnWwqJOHItfnURmpcEyi0cKe4HZTSAse6g4ueHWyj7x8BXTZGyTPKF4AaseijU/SrHjGAsbWVLCNeQ8Trrb89aXky6XS5JjC9yzez/aSQ4DFxRi8oftMhdVbIVRMxv0I1/FVZ2riJsSrRq0HdN8napmPiATr5VFxzdnh5pvvTn3eP8ItJM3/AG1/navO5cObGRjLmFyGF2XRlKk3Ug86V9Nq52N1bKJEYrBvGxWRSpHEEWtVinxDpsuGJ3YiV3mRbmyIpMeg5ZnEhI8AakN4N1imJXC4c37VuDfClwSST91QoJJ6LUPvDOryKsZJSJFijPC6oLZrcixux8WNW166TBR02yOwQLNYtpZhzOhB00I56+YFNpkIJBrtA1mpxtDUA026kLq0RRpK9NXmmigooooAKKKKACukS6/X+/WvIFd4B15f+f0qGyyW4iLe/lf5a/levUA1rzHp+Xz0rvAmtUky8UXzcL9oK1/aOGjlwjxSi6uLMOHjx63rHtxwRKBWj7wYqRVSOLLrqzMGPkO6dPEn6VxcrrI6OlFXFFC35jlwceHbCMY0u0bFC1lYAFdCSAxXObgXJU68Kos5LK7NqWAUam51BJJ56i/rU77R9sze8HDNKrxxZWUIAqhpI1ZrgEgsuYr4a9TUNge/GV/dBNdDFFwxpsyzeubQw2dijDKkiGzIwYeYNxT7a2AC4puzyrG+WVCxsqpKA6r45bldP3TUUgJ4A/K9W/Z2xffIsIbfs5jh5NbfZteVLHXgRNyPEU+b0uxUVaLn7MImw2LRCUlV1LF42zCPX71wLCwv4eFZVt6VZcZO8fwPNKy24ZWkYrbwsRVpwuOkw2NnSVikUyvhXylmyxlDEGUnUlRZvE34VUsfhWgmaKQDMjWNuB6FTzUixB6EUvCqbfmTk7D7A7EMuikDhr1v4+tWaDdpIGCzuhdlD5bkGxJAIHMd23z8Kg9gY0dvHf4VdT9bG3hVg9s8IEuFYDRoWHykJt/zfWlSUpz0N0XTUY6khuZIZ5Th41OWIFiysMpy2JNgCW18qi49kh2kIv3VYgjVbgcyOB8DxvXn2eYu2NCE/tlZB4v8SfNhb1q2T7nBlmlw7HNkc9laxzWsbcjz+QplLH4Sl69yv+z/AAfbu8CWzNqNPugZmv4d0U73r2aI51gRrsxVF82IUXPLU+NdvY7Go2o45jDzZfPuX/5c1R+/MTGdmN+JIP8ASqTX/svUtH7CJ3gw57RoUDFMNmjXum5IYl3PS7XPgLDlT72aP/jR4An5V22Gz7Tml7c2ZInmMyBlZpFsFLhTlLMSASFBPG9647MZ8OzzA5mXR9LHXQ5ueutMnJqLi+QUVakh1t7eVodo9soDFCwKngyMrRupPEXRmFxwveovCbLXECZ8N3hCnatG91kyAgNlZDlfLfiQNNbVF7XxvayF+utTXs5xsgxogiCEYsdg+fkrcWUjUEAHzvboRKg1C1yVc7lXYi8LhLHMR4gcfnXDEzXNWfGIsGJZGi7mZkYZ2+HNa63Fwba6k1WtpQBJGCm630PUcqMctUtwnHSqGLivBFdSK8EVpRnZ4or1aktUkCUUtqKAO+GhzGwqaG775bgV63Y2aXcVr2C3fBhFxxrndT1LhKkbsOJNWzGm2V53pEwZBrRd/WhwGGUBFbETEiMNqEUfFIRz4gAHiTzsRWXR7clBuSG8Cq2+lqtieTJHURNwg6Llu3icjDWxrQtvYgnY+LYHKwiuGGh+Jbi/iDb1rHcLvWFtmhBI5q5X6MGp1vB7QZcTh/d0URQkguAxZpMpuAzWHdBANgOIHG1KXTTeRSrYtLNDRSZVaeYDGFDpwOh8qZXp5s74x15eddGfG5kg9yzbs7uF2kkeP7JI5WJcHKpEbMGPloakvZztdmlAewjQEqiqAMzWDMebMbDUk8ANKe7Pw8eAwj4zFMZWnR4Ui+PMXVrZ8x0XS/I2HiBVK2ZtQwKGU686xb5FKvg0tqLRM+0LaAbGlFGUKBfxJ1o3i2QZMDFiCrLLCUw8gKkF0YM0La6kjKy+WTpUfi9u9tOJlGWXQBhyFrXvya3BhqL6V22piMT2xw9zHGHEoRQR8agqzE95jkbmeZ6m943Gu1IiVO+9hsTd6W6MylQzAC4Iv5VZ/baAowUdwWVJiddbExKCfVG+RqibSxTdqQkkhVbAFmIJIABIFzYXvXrb+LecRTuxZmQRNfk0KqvyKFD5lqmMJfUU2yspLQ4oiYpSrBlJDKQQRoQRqCPWtv3E3mjxOGbETlEniYRzODkBVh3HceJDC45g1h9TOGDR4ZluQcRkYj/9aFit/wATG/koP3qdlipIXidMsOz9tx4TbJmXsynaZrxNnRkYFZMh8UdrDkdKs2+mwJMSJ5FaNYYFVky2YyIwzCQnkDe48DVDn3ddsIs4soTMrkjLfW6EfvEg8fAeZkd29uyjDE3B7CRI7Ncq8OIWXPE45rmTMByLMRyrPkVpSj2HJ70+GM9wZ3j2hGkUuTtj2LnKrXVtQLNpcsq28bVM4oTxY1+3zmM5ldSqDOh4A2UX6+GlqabS3DfDYZsS7c1CW0uSSbi3AAAWOnHgLa23eDarSbKwss6gyyRKzP8AvHUXPiQAT4k1XLNS3jv2LQTS0v3Mn2lgwjHLqLm1NYJ2Rg6EqykMrDQqwNwQeoIpzj8TmNNLVshencyyq9jafaiy5kLqBKY1ZiBxNtfrWQ4qS5NW/Fb7R4zDxJjA6zQoIxMozrKo+EyC4ZW01IvfjpVamghv3ZQf5ZL/AFWs2KLg2mmOm9SVEfakMdWPdnYMeLxAgWTI7KxTMps5XUqNdDa516eVdtrbrvDJkIv42przRTplFjbVlTK0lSe0cFkqNIpsZalaFuNHmiloqxU0bcvCqWBXUE6eVa3NKkGHMkhypGpdz0Ci58z0HM2rJPZJ35GTpZvI3Av6/pVg9sW3hkGBRwhIEsxsTcA3jj04XIzHyTrXFnics7izpLIo49Rlu8+8T43FPPJpfRFvcIg+FB5c+pJPOo5VvXiSErxHHhzB8iKSN7GuykkqRzW7dseYfBZyQOIF/Qcfpr6Gu82xXAvY26092JKqyRyNqgYZx1ThIPPIWHrWq7kbEKySpiLSCEsliLqSCQCAeN7XrJmzyg9jVjxxktzEHwjDlXXBQNmAUG/KtE9psTYPEI0UUJhmGgMY7rpYMoK2NiCp16m1VfC73zI+ZIMMG5fZE2tzAZiKvHJKcbS/UW4xTLPvHszsth/4g2cyI0QOpzWNwL/w5r+VZvhoy5yine29vYjFOGxMjOV0UaBV65VFgPQU2wU+Rr1bHBwh6kSkpSLHuqAMZEBArjMihWBa5v8AFxAJ4kXFq7bUxkjbTxBndZJFlZC6iykRnIuVbmy5VAtc+ZOtdti7QcbOxpUlWUIwl+8LyImRW5XDHUa/rWNlyESLYXNxYdTStLlqb9huqnFId7d2U8WKMZFyQGAGujDMPpXaLCf4KcyAAKYjG2ZbmTNlKAA6/ZtIx6ZBflVhODE2PzzOp7Adtihlkayx96SOwFmsgy8bG5GtUnGYlpHLOxYkk6+JvoOA8hpU4m5pX2oJpRv1F2XDG08azNljZ1DtwspIzG/LTnyqV2wsrFpWTKL6BR3FAsqqh4MoGUCxOlqgrVat2JUGBxQOrK8MlmDFVUCRMylQRmLOAQbaW42Nm5NvELx7vSS/tAxTJhcNDwBRJGA0uSoI/Oq7gYyuBGX/AI87E+C4eMdOZM5+QrtvNtVsRHGbhljUJwIKEcAb8R0P9KryYp1UqrMFOpF9CeF7dfGqY4twotJ1OzR8Tt1sXsazizQuIyetlBU/5T9Kitjb8R+5jB41GKx37GVQGKgknI6ki4uTYg3F7WqQx+2RLh2EAHYO12fLkyuwzFX5ZvL8qoeKgsTScUU7jJdxk21TR1xU0GYlA7dLgL/U/SmazLmGZbLfW3G3hfnSBK9HCG17acK1pJdxDtlv2nuPkw6zwMJYnGZWHMfoQbgjiCCKqawkNYirRuJvcMKWw+JP+Gl46X7GTQBwOOU6BgPA8rGW3i3TyOGUAq2oI1BB1BBGhBHOsrySxS0y3XZjlFTVopsishWSMlWUhlYaFWBuCD1BrbtiSLtDAxYl1AdlZXAFh2iMUa3QEjNbowrKdpbPtFetK9ijFtmyo33JnK+TRxn8w1KyVkx33RaPhlRm+92DyyEW4VU5EtWh78SxrM5c2N9BxZvIdPHhWeYibMb8ByHT+taOlbcBOakznelrxRWuhFkruztt8Hio5kNihBI5Ov3kPgRf1tV+9rm7EvvD42PvwuEzW4xZVVAWHNCADm5EkHkay5Te/XiP1rcfZdvA+NwrpiLO0Vo2LC/aRuCBmHA8GB6i1Y+pbxtZEvRmjClNOD+DFpgbdV6fu+XhXBIc3Dja9uvW3jVn3x2B7jjngH7JgJISde41+6TzsQy/y351BsOydXXrw/vlY1ojK1aEtU6Z52ViskgDfC1geg6H++Vbxszayw4KCWYhAw7OV2IA7SEdkMxJ4tGqt461he0I0YCRFyBidAbgdOPrUo+3WxawQysEEWZbgMQ5ZVTO63tmyqASONJy4lk3LQyaDWNu7QwG0MK0XvWH7RftI7yopDrc2GYjQjMp86qe2Nz4sLF2uKcqlu6sYBeVrXsvhbUngBr0vm+09ntBK0b8VPI3BuAQQRx0Ir2u0pCEVncrGCIwWNowTc5B90X1sKIdLuqlsWeak9txZ8VGzaR2XkM5J/zWt9KcYBYiwJidgNSA4F/XL5UxlfML2Fx8RGl+Fjbh6jqPW9eynZayYnvi4ANXzP6cLIxeOVEFtbb7yRdjHGsMIIJVbkuV0GdzxA6dRc3NRmzpCkgPStJ9qc8OFaODDwxiVx2sjlA2VblVUA6XJDEnoB1qiwbWA+KCFj1tIv8A0uB9KTCTcPt59R7jFS5LjtbFZ9iSFBkJmiaVuBlDFgFvzAIDW/hrOctTm1945cRGkRCRxRnMsUYKrm1GYkksxsTxOlza1zUQVq2GLhGmRk8TtHArU/uVix7yuHkUPDinjhkU6EEtaORW5MjNfoQSDx0hCKXDOVkUqcrBgVYfdYEEHXobGnPdUKSpqiX3nwQw80kQOikr8j/UVX2qyb07zR4tzJJCUmYDOUYZGawucpF1+ZqsmTpRiTUdyMu0h9g9rvEjRixRyrMrC4uvAixBBsSNDqPIVN7ZwMUkaT4X9mw76FgWif7yNw0vwNtRY0xwuATEYV2jGWeCxdRwliJtnA5MpIBtpYqetQjxkVDipO1s0Ck4rzR2mmC6LqeZ6eX9aebsY5Y8Qol1ikISQdATYP5qdfK451E1adwd2Ripy8ukMGV3/jN+7HflexJ8Aeoq2RRUHqKpuUlRJb17nGKRyOA5dL0/9ne9KsPccUe62mHc/dY8Yif3WPw9DpzFovfXeGSaZlzXudQOA/8AFVdMOR3umvj6VnxYpTx1P4GzyKE7iX3eXCmNjH40zwm+eIwUUsOFyp2jAs+UMy2GWyk90adQT0rw+13nRJZdXK3J6ngG9QL+tV/G4rMapihWzK5Mlu0M8XIzMXlYuzG5JJJJ6knU0zb+xXeWSm5rchAWopL0VYATjVt9ne9zYLFKWP2EpCTDjbpJ5i9/K/UVUQdK7Yc8R1qk4qUWmWjJxdo2f2v7C95wkeKhsxg7xK65oXscwI4gGzeTMaxvEE5QD5qf4Ty9K0v2Wb6og9xxZGR7iItqvfuGia/BWJ05XJHMVWt9t2PdMS8I+Fe/CTzhcmwPipDIfK/SsmBvG/py7cew/LUvGvkgsFjzHGCp7yyKVuARpcm4OhHgetNJviJAAubgC9gL8BfXTh6VyuRcfMV3RwVseWoP98v9OlbKoz8j7acnbJE5+Jl7Mnq8VlHzjMQ8xUTm0tUyMFfAM+t0mTnoFdGBIHI3VfpUXOtxn66N+L/Xj8+lSlp2KppnOM8fL9RWyexrZ/dMnUAfPWscw63a3W4+Y0+taZ7M97RhbJJcxkDPYXaI8BIANWTqOI41m6yLeNP1NXSta2vQr2+m1fetoTy/dzlE/BH3F+YW/qaiFjp5jdmvEwzjRxmVuTA9D/f1FeFjpepVsO0u9zh2deWSneSuUiUKRLiMnFdsUv2aEADTWwtfz8fGvEmhpJMQDYOSRy6r+lq0R3DG4pST7jUobZm9PH+7iuLGujmxIvwrmaajJMkt2to9jio2Pwk5H/A4yN9Df0FSu8mx+yS/ViKq9qtm2JGlggQaySOEUX1JIC/mR86RkVTi0Wg/C0VWKBncIgLMxCqBqSSbAAdb1qG0IBs3Z6wKRnPflYfekIFwD0Aso8r869bj7qe7OcRNGVyA9kXWzux07QKf2aWvlvqbg30qF3n2t7xiglrKhLNrf4bnXztw8aVKf1ZqC47llH6cXJ8kPBgCVLv8Ta+Q402xEdzlXiRYDxOlWbEJlivzyj5nX8qgsCt5Wc/dFh5n/S/zrbkahDYwwbk7Z1xjZECjkAvyFqhJXqQ2lLrURK1IxLYaeWauZNKTXmngLeikoqQCvSmtL9mc2Aw0LyY2WEtMBaN0WTKFZxyzEMeYIGhFidbNvaltnCyLEmClSRSzOyqGAiIAFhcDutmJtyym2hsOeurbz/SUHX93b9hv0/Dqv4M/kfW9TW0Nvz4uOITSF2hBVGOrZTa6s3FxpfW541BE17gksdK2uKe4tOjrjIrHT+xyP6elcFNPMT3gGH9/2b0zIojwBZ9gYkNhcVC2pCLIviIzcj5aVAw2Vijnunuk9NdG9Dr5XHOumHlKFXXlofEEag+mlcMTxB6gfTu/kBRdlXDRJ+u53w+COe2mZDwPA2N+I5VMYeKzo0LWcC9j94Zm7v4xqCOdtKi8NiNFcfFHYN4pwU+nDyy9KmNt4P7NZotAbtppZgO8PVRf+U9atKGvG6+SceTRkVlnEIxmFKqLSp3lHPNzX+YXt1NvG1VVKld1dudoQTpING5Zx1/F1HPiOdO949nBZO1T4Jbnyf7w9ePqelcNN45vG/g7jSnFTRAlK4yLT0pTeVafGQmSIuemc73p7iRTF4jpYXJvoNTYc/oflW/HujFkb4OdLIllB63Ppw/rSCveL+Kw5acuWnKnCq2bOaSkcDatX9kW6HakY/GXZYzbDKxJuyHWTXkp0H8QJ+7rk6LcgDidB519FbaxSYLZ6xR6BEWMfyrYn1Nz61m6ielUu5bEre5TvaTvucxigbKTfM4+IDop4gnr+VZ7saS8pA0GVvMklRc+OtNNqYovIxPM0+3TS+It/Cfoymr4cahEXllqssm23yoF/vQW/SonDLaMdWJY+vD6WpxvHLc26kLXDEuANOWgqMzukKgqRE46TU1GsadYp9aaNTYrYuJSUUtWAKKSigBaKKKAENKnEUUUAPE+A01f+/nS0VVEjzDfszTbEcB5t+lFFVjyxmX+n2O+zPib/wBuX/tvVp2Z/uB/En60UVox8T9v9mXJzH3ILdX/AHhfNfzrRNuf7p//AEX8npKK4HXfjxO90n4LKw1NZ6KKvEmRF4qmuH+Jv/bf/pNFFdPAYJfchrzFE/xGiimmd/addmft4vxp/wBQrZvaH+w+dFFYup+6JfHwzFZuNTW53+8n8DfmtFFa3wIlwx5tv9qn4v1FcMVw/vxoopOTlER4ISem5oop6LCUUUVIBRRRQB//2Q=="/>
          <p:cNvSpPr>
            <a:spLocks noChangeAspect="1" noChangeArrowheads="1"/>
          </p:cNvSpPr>
          <p:nvPr/>
        </p:nvSpPr>
        <p:spPr bwMode="auto">
          <a:xfrm>
            <a:off x="368300" y="-735013"/>
            <a:ext cx="2143125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 descr="http://t3.gstatic.com/images?q=tbn:ANd9GcSTzqvIbJuM4CrN_u1m_N1V1WYUhS1af1YMtuD1ggqVwBtP96KS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155" y="2514601"/>
            <a:ext cx="542384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candy, she  would be a Hershey he would be a Hershey because it tastes good.</a:t>
            </a:r>
            <a:endParaRPr lang="en-US" b="1" dirty="0"/>
          </a:p>
        </p:txBody>
      </p:sp>
      <p:pic>
        <p:nvPicPr>
          <p:cNvPr id="4098" name="Picture 2" descr="http://t2.gstatic.com/images?q=tbn:ANd9GcShgKvjOMJSME1CaYXkpM3T0ba48ZBIArZCvZNn7nMLf7v4JWa0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949" y="2971800"/>
            <a:ext cx="5272653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42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My Best Friend : Avneet  Gosal</vt:lpstr>
      <vt:lpstr> If my best friend were a car, she would be a limo and his name would be Avneet he would be a limo because they are cool </vt:lpstr>
      <vt:lpstr> If my best friend were a soft drink she would be a Root Beer he would be that because it is an awesome drink. </vt:lpstr>
      <vt:lpstr> If my best friend were a zoo she would be a liger he would be that because they are strong. </vt:lpstr>
      <vt:lpstr>If my best friend were a ringtone, her ringtone would be big ben.</vt:lpstr>
      <vt:lpstr>If my best friend were a candy, she  would be a Hershey he would be a Hershey because it tastes good.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21</cp:revision>
  <dcterms:created xsi:type="dcterms:W3CDTF">2011-10-05T16:12:23Z</dcterms:created>
  <dcterms:modified xsi:type="dcterms:W3CDTF">2012-06-13T15:48:00Z</dcterms:modified>
</cp:coreProperties>
</file>