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3B96EB5-7F1C-4850-8782-A777F29EA91E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420AD3-F054-44DB-81A1-F0A75547F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84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r>
              <a:rPr lang="en-US" sz="5300" b="1" i="1" dirty="0">
                <a:latin typeface="Broadway" pitchFamily="82" charset="0"/>
              </a:rPr>
              <a:t/>
            </a:r>
            <a:br>
              <a:rPr lang="en-US" sz="5300" b="1" i="1" dirty="0">
                <a:latin typeface="Broadway" pitchFamily="82" charset="0"/>
              </a:rPr>
            </a:br>
            <a:r>
              <a:rPr lang="en-US" sz="5300" b="1" i="1" dirty="0">
                <a:latin typeface="Broadway" pitchFamily="82" charset="0"/>
              </a:rPr>
              <a:t>M</a:t>
            </a:r>
            <a:r>
              <a:rPr lang="en-US" sz="5300" b="1" i="1" dirty="0" smtClean="0">
                <a:latin typeface="Broadway" pitchFamily="82" charset="0"/>
              </a:rPr>
              <a:t>ichael </a:t>
            </a:r>
            <a:r>
              <a:rPr lang="en-US" sz="5300" b="1" i="1" dirty="0">
                <a:latin typeface="Broadway" pitchFamily="82" charset="0"/>
              </a:rPr>
              <a:t>R</a:t>
            </a:r>
            <a:r>
              <a:rPr lang="en-US" sz="5300" b="1" i="1" dirty="0" smtClean="0">
                <a:latin typeface="Broadway" pitchFamily="82" charset="0"/>
              </a:rPr>
              <a:t>eed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31371" y="3276600"/>
            <a:ext cx="8229600" cy="3287485"/>
          </a:xfrm>
        </p:spPr>
        <p:txBody>
          <a:bodyPr>
            <a:normAutofit/>
          </a:bodyPr>
          <a:lstStyle/>
          <a:p>
            <a:pPr marL="342900" lvl="1" indent="-342900">
              <a:buNone/>
            </a:pPr>
            <a:endParaRPr lang="en-US" sz="3600" b="1" dirty="0" smtClean="0">
              <a:solidFill>
                <a:srgbClr val="00B0F0"/>
              </a:solidFill>
            </a:endParaRPr>
          </a:p>
          <a:p>
            <a:pPr lvl="1"/>
            <a:r>
              <a:rPr lang="en-US" sz="3200" dirty="0" smtClean="0"/>
              <a:t>Written by Jerry Walser 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056" y="2971800"/>
            <a:ext cx="3146543" cy="2276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car, he would be a Mustang, because he is fast &amp; wild.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7918" y="4724401"/>
            <a:ext cx="2873657" cy="191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1060" y="2438400"/>
            <a:ext cx="2730515" cy="213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937544"/>
            <a:ext cx="3476186" cy="2166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soft drink…he would be </a:t>
            </a:r>
            <a:r>
              <a:rPr lang="en-US" b="1" dirty="0" smtClean="0"/>
              <a:t>a Pepsi, </a:t>
            </a:r>
            <a:r>
              <a:rPr lang="en-US" b="1" dirty="0" smtClean="0"/>
              <a:t>because he is hyper, </a:t>
            </a:r>
            <a:r>
              <a:rPr lang="en-US" b="1" dirty="0" smtClean="0"/>
              <a:t>energetic &amp; </a:t>
            </a:r>
            <a:r>
              <a:rPr lang="en-US" b="1" dirty="0" smtClean="0"/>
              <a:t>unpredictable.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880" y="3194786"/>
            <a:ext cx="2671762" cy="2671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736353"/>
            <a:ext cx="2400300" cy="2122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animal, he would be a jaguar, because as I said he is fast and wild.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57600"/>
            <a:ext cx="2649968" cy="1995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843339"/>
            <a:ext cx="22860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ringtone, he would be “Sorry for Party Rockin” </a:t>
            </a:r>
            <a:r>
              <a:rPr lang="en-US" b="1" dirty="0" smtClean="0"/>
              <a:t>because he </a:t>
            </a:r>
            <a:r>
              <a:rPr lang="en-US" b="1" dirty="0" smtClean="0"/>
              <a:t>is a super spaz and ready for anything. 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328" y="3962400"/>
            <a:ext cx="3241098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71" y="3581400"/>
            <a:ext cx="2679959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</a:t>
            </a:r>
            <a:r>
              <a:rPr lang="en-US" b="1" dirty="0" smtClean="0"/>
              <a:t>my best friend were a candy, he would be a Bottle </a:t>
            </a:r>
            <a:r>
              <a:rPr lang="en-US" b="1" dirty="0" smtClean="0"/>
              <a:t>Pop</a:t>
            </a:r>
            <a:r>
              <a:rPr lang="en-US" b="1" dirty="0" smtClean="0"/>
              <a:t>, because he is full of </a:t>
            </a:r>
            <a:r>
              <a:rPr lang="en-US" b="1" dirty="0" smtClean="0"/>
              <a:t>energy.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048000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2009775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122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My Best Friend Michael Reed</vt:lpstr>
      <vt:lpstr>If my best friend were a car, he would be a Mustang, because he is fast &amp; wild.</vt:lpstr>
      <vt:lpstr>If my best friend were a soft drink…he would be a Pepsi, because he is hyper, energetic &amp; unpredictable.</vt:lpstr>
      <vt:lpstr>If my best friend were a zoo animal, he would be a jaguar, because as I said he is fast and wild.</vt:lpstr>
      <vt:lpstr>If my best friend were a ringtone, he would be “Sorry for Party Rockin” because he is a super spaz and ready for anything. </vt:lpstr>
      <vt:lpstr>If my best friend were a candy, he would be a Bottle Pop, because he is full of energy.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22</cp:revision>
  <cp:lastPrinted>2012-06-06T18:15:37Z</cp:lastPrinted>
  <dcterms:created xsi:type="dcterms:W3CDTF">2011-10-05T16:12:23Z</dcterms:created>
  <dcterms:modified xsi:type="dcterms:W3CDTF">2012-06-06T18:15:43Z</dcterms:modified>
</cp:coreProperties>
</file>