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78914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 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>
                <a:latin typeface="Broadway" pitchFamily="82" charset="0"/>
              </a:rPr>
              <a:t>M</a:t>
            </a:r>
            <a:r>
              <a:rPr lang="en-US" sz="5300" b="1" i="1" dirty="0" smtClean="0">
                <a:latin typeface="Broadway" pitchFamily="82" charset="0"/>
              </a:rPr>
              <a:t>olly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  <a:p>
            <a:pPr marL="342900" lvl="1" indent="-342900">
              <a:buNone/>
            </a:pPr>
            <a:r>
              <a:rPr lang="en-US" sz="3200" dirty="0" smtClean="0"/>
              <a:t>	Written by Janiece  Lucas</a:t>
            </a: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</a:t>
            </a:r>
            <a:r>
              <a:rPr lang="en-US" b="1" dirty="0" smtClean="0"/>
              <a:t>car </a:t>
            </a:r>
            <a:r>
              <a:rPr lang="en-US" b="1" dirty="0" smtClean="0"/>
              <a:t>she would be a slug bug, because she is fun and lively to be around with.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08609"/>
            <a:ext cx="3543300" cy="266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</a:t>
            </a:r>
            <a:r>
              <a:rPr lang="en-US" b="1" dirty="0" smtClean="0"/>
              <a:t>Sprite, </a:t>
            </a:r>
            <a:r>
              <a:rPr lang="en-US" b="1" dirty="0" smtClean="0"/>
              <a:t>because she has a bubbly personality.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t0.gstatic.com/images?q=tbn:ANd9GcTg62DcCOSka1INEMLT-jFxdGNldkCi-csNCuR-mSR4av451uiY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159067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</a:t>
            </a:r>
            <a:r>
              <a:rPr lang="en-US" b="1" dirty="0" smtClean="0"/>
              <a:t>animal </a:t>
            </a:r>
            <a:r>
              <a:rPr lang="en-US" b="1" dirty="0" smtClean="0"/>
              <a:t>she would be a </a:t>
            </a:r>
            <a:r>
              <a:rPr lang="en-US" b="1" dirty="0" smtClean="0"/>
              <a:t>monkey, </a:t>
            </a:r>
            <a:r>
              <a:rPr lang="en-US" b="1" dirty="0" smtClean="0"/>
              <a:t>because she is wild.</a:t>
            </a:r>
            <a:endParaRPr lang="en-US" dirty="0"/>
          </a:p>
        </p:txBody>
      </p:sp>
      <p:sp>
        <p:nvSpPr>
          <p:cNvPr id="3" name="AutoShape 2" descr="data:image/jpeg;base64,/9j/4AAQSkZJRgABAQAAAQABAAD/2wCEAAkGBhQSERUUExQVFRUWFxgYGBgXFRUUGBQYFxgXFxUXFBUXHCYeFxkjGRUUHy8gIycpLCwsFR4xNTAqNSYrLCkBCQoKDgwOGg8PGikdHB0pKSwpKSkpKSksLCkpKSkpKSkpKSkpKSkpKSkpKSwpKSksLCkpLCwpKSkpLCkpLCksLP/AABEIAL4BCQMBIgACEQEDEQH/xAAbAAABBQEBAAAAAAAAAAAAAAAFAQIDBAYHAP/EADwQAAEDAgMFBgUDBAIBBQEAAAEAAhEDIQQSMQVBUWFxBiKBkaGxEzLB4fAH0fEjQlJiFHKSFiQzU4IV/8QAGgEAAgMBAQAAAAAAAAAAAAAAAQIAAwQFBv/EACYRAAICAgMAAQQCAwAAAAAAAAABAhEDIQQSMUETIjJRM6EUYZH/2gAMAwEAAhEDEQA/ADdNimDFDTKmDl5txMKYhpJfhKReSSTRYkiuQn0mpzgvBKk2QlCUJjSpWIdBkzwYlLU8KNxTpEsjeUoTSpGFRwAmKxV9p7Xp0BNR0E6DUu6BD+0/aJuFpyINR3yNPLVzhwCzuwdkOruGIxDicxsCbnmf8W8ldi4qku03SLIpy8DP/qV7hZoHXVNpbVqE3dcaWtdWxi6TAWgN0vYG0kE35eagxVRoqMfBDXgnTWSGtEbpvExMWW6H0VpRLHxpEtfa2JYM7aYqN3gNIn/qRKvbI7Q08QcollQa03CHCNYB1HNUP/UAaY/xOgEaSRHXmkr4mhiAGvpFpHyVGy17CNC1w6ac1RPHhyarqxv8ecV+zSQkhCtibRLgaVRwdUZBzf8A2MPyVB1FjwIKLBYXg6OmUtng1OaEgSlT6YLHAJyZKeleKwpngkITk1yKxUFyI3FOYo3FK0o9BbJcqQtSgpZSvGNZEQmFTOVeoVW4USxUkhNaU+eiXqSwTopKblEVJTC6S2YfCYOXsySFGSmaD2HkpZUYcnsVekOnZK1Oa9MDV5oUtB2S5kpamBSgJkkEgqCEgrAAkmABJPIar2KqBok/usn2z7RMbhHsY456ndiIOU/MfIR4p4Y3LwKjKXnhkNobSOMxmYzlc8Bo4MFwPSfFa3EbTaDkkBrRF+60AAS50XNxAHLnCw/ZeoBiWOO6T6Fa+rsamXZiM0mb6d42BaNZOgEb9y3ziq6nSxRcdkVOuyo4tph5I1JY5oG7iYPKBojFKnWpsdHfBABByuN4nMCYIHHUK9gtkZKdoB5AWncAPVLSwL2Zg6rLTuLRY8QQZ8NOEKQhEtkpMDDY+Ipgupta9zhcHM4B062ubbrhUf8Ak19fhAO/uyFsEaQ5s+q1uE2eHPzurVCRIDRlaGzrAAk6C5M2RbF9mqdYZgYfHzQJP/YHUc9eatlhTVoruS0znO1MZUpUqNdssqUnln/5IzBp3ECI32K3nZrb7MXSDxAcID2z8ruF7xwWQ7XYV7MO6m/UOB1nTffUEGxCx2xceaNTOG5iN2Yt9lTPEpqvkqyYreju0JCFktnfqFTc0ZqT2GYvBB5ytPhMayq3MxwI8Nxg+qxywSXwZ5RaJYT8yixFZrG5nODRz/NUMp9oaTjZx6kRKRYZv8VZXYYDlG9yhpYtpEgqUqtpxdPRBjkoCcGJS1Ah4OUgUUJ7SgFCPULlZIlRvah0JZEkhK5JKXoiWCipWKEFTsVsXRmoVxTCFLkSBiLmFRI6bFZp01Xr4qnTHecAeG/wCDv7TvdIYzKJ1NyR7AowwzyvRdCDfgexWMZT+dwb1KFVu0rCYptz3iScoJ5bygdLA5yXuzPcby4kn7dLKwaQ+TNB05zIBLfEhbcfChF/e7NEcNov0O1HeIcyw/xNxxmd6TanbelS7rQS7dm7oPPiQheJokNL2jMRuH943+Kp43DNq0w4APZ/idQQL5eBHCy3PjYpeKgLFT2N2j2kq16QDXtY+ScwnyhZ3aOJqFuSsS6JIdY3PEhQ18JlDjTqb7Mc0zG+87uiZh9oOJDXNLoN9wI67lTKHTxGuHWqRT2W/K8EzwXTtgMzN+IbD+0bpI1PExb+Vy57srzHErpuBxRbg87ACAOEwTN45GOiWWy3Ft0afC12ghnzPcLMaC55A35eHM8VfpdnqtckOYKbdQXmXEjg1unmsR+mNdvxq9Zzv67Wx3jfvHKAL6Fwa3xWsx/Y3E4k1X1sS+k4FnwjSqFjcpP9QO36W13JoJPQ+Waheyaj2TOWpNdjHMdHykgEAG4LpMgzZMxuPqbPw5rVnUq1KWNmmS13fsCA60eKlwPYzC4c1C173EPYe/UNQloDcwvvJz3HFZj9YsN8LD0mNktq1i4RYANByt8njy3J+rW6KVPs9v8AosdqK9HGYJ1aiZLWmx+a1yPRcq2ZWDXg2AEm+mhW77O7HdR2XiK1QOEtJbNrBrg63PMR4Bc+wlPuOkAgiOUnfyU36wzq6QWo7aL5LWueGiSGtLg3mY0U2zNsVCf6LyCTcaZTxIVjY2NqbMwQrNaPiYp5awmTlYyZMb5JtKbV2wZNX5nvu7MBBde4jSx0Swdv/RUpt6DdbFPtBdUqGwDjGWRqb2HLeiT8FLQBAdv59BuEoPsKtY1HG5uegEBEcHjS6XaudEDg0C3uT4q/u0MsaYTwTCwFrwHNJ4+UW/IRHCufHdcJj5XEmN8DzWV7TbZGFDGu1qNJA0Mtc3J0Hz35onsXa1M0mtcQ5wHzAwSYF+mqpyTi/wAlZPoRl4FR2kawxWaWf7DvN8YuPJFcLimVW5qbg5p0IIIWS2qx+XMwhwO7Ujqhmyca+i+GENcTN/lcN4IWKfGi1cGUzwOJ0QtTg1U9lbSFemHAQdCJmDyPBXlz3cXTKOogTHJyY5yZSFaGuam/DSuemfEQsAHY1WaQso2BTNKscTOmOQzae2MpLad3D5j/AI8hz0Xtu7S+DSJBhxs3mSsazbWXMAZzA3N7nUrRxsKk+0vEacePtsmxpLqhBGsX1JE3Mq/gcC93DJxFyq+wqgfcmw0Eg2i9pjVXtuY1jGT8QxFgDHTTVbZZK0jpwxKrLFba1CiIdYjiMtxGhIHSyw2L7Vg16ly5jgQ0gfITwjd0QDaWOqV3mXFw3SpdltfRrU3sjO10iWhwEbyDYwoo/MgSm3qC0dPw1aKbM/dqBjc7SMt8om27VZ/EbSFGrIu17gHttqT8zOB90Tp7RqV71shdENLWBp1BdJmSI+qzVakX4ykyZGbNxs24+iaM31pi1L5L/bDDNptlog62HzT7rGMrHNrM+0LVdtsZeOAAHHqs9gMMTJtanPmQLJ3JtCyVMHvfOmoW47A9oLf8d5gzLDOs/M1YSoyDaT+b1Yw1S4IMEaHgeSVrQIy2dUw3Z1jcSyvT7j2GYIDm/wDit3V21Wc0tLg3ux3R4XXPOy/aJtZoZVgVNztzhuk8bgLWUXwJPulUnFml9cm2QPxTmuF5vvPBaPB1KdVrfiNDstxmAcBwIlZTEmToT0+iJ4bFChTDqpy30O+JiE2ObbDlSr0G/qhtYDDfBFvi+GVgjThK5Pg7vDJIafAE8/zejva7b/8AycRBd3Ad2pEkgRymOa0WyMJhq9NoGUVGGQenEEkwUmfL1MM5uKsm7fbGL9l03NF8MWuj/QgMdHSWHo1c4dVOVki03XdtpUKdXDVKTyGtqU3MubSQYPgYPguG1qDvhlsd5jiCOYt9FVglcaFwu7D3xwaLg093L4jxCMbDpZ6NJ2+SCOOkD0hBtlVabqbgDMAai/ygkEcjOidsHauUZSbtqAwdIEm/W3krnL9myNUZzthVqPxlUPOb4bnMbya0mPdRbA2o+lUa0nuk3EB3lK6Djf0xbWJq0sQZeS6KjcwlxJ+ZpnxgoJi/0uxTQXg0jlBMNeZIHCQOvglllg9MzqUVK7NTsvE0nAQ4zvv63Wf25XFJ5LHAkmxEyG66bkH2RhXuaQS4b9YnkrWOpaDfa3oq4aZuk+ysK7K7QmiWlug1H+QtIJ9l03C4kVGNe3RwB81w5zsphdN/T3G58Nlm7Tpwn7qvkwTXY5+aNbRpyVFUUrlA4rnNUZrK7nFInvYky9E1oQoypJ5quHKRqf4KfkxXb3Gn4tNoNmjNA4mfp7rJtrSDxKIdq9ph+LdlPdbInid/7IbhbumLXXTxKoKzq4VUUXaVdwokgwdLHdb7eSpYOnWxVRtMEFzpiTAsCfCwKtYukMrYOvr15op2HoD/AJROuVsDlNp9D5qSfVNlmVuMWy3s79NqggPqU28S2XOPQEABavB9jsLSaB8JryBdzxmc7mZt5BFqYVghcfJypt+mHvKa2Yzb+HbQdFKmG5m2y6wAS88tDJ0EIN2e2fNRlcty5Q6S8m86Brf7coB1uSTpAWz7R7ao4ei4VSZeCAxvzO+gGl1yvE9pajwWgQNwBMRELp8eTlG/DTim2tnu0+JFStlBm+vt6qbC0WDMaj8ga1rSJEumSQPJBmVsoJiXHR3DoFTeXE96fFa6tUGewhjnhw7ogbum5N2fQH9wsbdEtBwcQPwIth6IEc3AHpOvl7KpulRZGPye/wD5FSmQ5hJg7kQwfaDEUGgXyyNZMCIMz4Ig2kQNxj16c0Qw9NlSnBAdOtrnx/dVfVcTR9FS8PUu3kBhFISHCeYA39SR5IBtntDWrSXEm5IPKCAETxmzmgDIAGtsfC3gg2Mpg6C2ngnWXsI8VemWfWIdKmpbfqs+R5am4yjlJCkwGzC891XUvkztN6Er4uvWOao+o883HTkNylwddzLR5/dFm4ZzLHduIiE6phQ4c/FLaY0YKPhS2ZWaHubmyF8ZXH5QRMh3IyL7oWl2VseKjWVqNQOqWBh0G4gte2wjiCspi8Nu1G47wtN2M7dHDxRrkupaNdq6n4f3N5blVk7JXEEnKPh1GnSDWhosAIHglzFOpPD2hzSC0iQQZBHEJHsXIWT/AKYJI5zWohlao2TDXGAPlE3iRyVetUaWmxBMWi9p3lSbWZ8PGVQTIseNzBiNAq+NxB/6zBGadOEDmunC2kzrYp3jQGxjjNxFkd/T/bPwsRkce7U7o5O3fUeSD4wA6X9B6mUOpEhwIsR6QdVe12jRXNdk0d8lRvVHYG1Pj4dlSbkQ4cHCzvWT4q64rizfVtM57VMgcUuYJHFJm5KnsCgawKr2gxvwcPUfwEdSbASrtILGfqZjyG06QOvfPQWHrPktmL75JFWOFyowrHSSTqTKI4GCYJgIaBcAI3s/C5BJHqZXXkdWKHY2p32hujdIt5ox2DYTWeeEX6z+6B1qUkmQPP1sjv6c1P69RpJ+W3O/oqMv8bFz/gzo1JqG9qO0bcJRzGC91mNkXN7nkFbx+0mYek6rUMNYL8TwA4km3iuKba22/F1nVXnk1u5rdwC5nH4ryy7S8Rlxq9Dcfj6mIqF9Qy52vDkANw5J9LDdAN6TA4bMeAV5tETyHW5ETfzXYdLSNkY0VmYQG9w3iYk9JVXE0rGLDz9URxL5IAAyiw/PqoKuENhvPCfBQarKOEoRJRfZ7C48yI4/m5MfhMrQRfWfNT4J/CZ/P2QlsMVQewDyQB4Eb+o/ZFqeAE5hAdE/x/NkHogZ2wbO38COnVE6WKhuU6NPiOPgVTKBepEnw8zLxB4C4m1/FBMfhwA6N1vz1RCnjQGnfE/wqr9J3n3P2RxxBKSMvXwslJQoOpm3hCK45nAW99ys4OmCJPL0Wgo+SKjtTM2HgHw+qjxWHtmE8vuiH/Dabjr4GxHndTigAHTpE/nBAhncQPvzQnE4feFcxL8zyBfXxS0aBOo4jy4IoDQa7C9ujhXfCrSaLjY3Pwyd8f48R4rqmE2tRrCaVRjx/q4GFxSph41CZgdpOw7w5nkDHUcwsmbiRyPtHTKJ4w5tnavxcXVcIEOGXoJHDWwK9Urtef7g4xMQ4eBKytHaM4hzjo8kx+cpWnwNIyNXDiAT7Tu4hXKPRJF+L8aGVaJnf0IA85sqtbZ5uReNRMyjT8sWbfjfd4BUKlZ2aYi27yI5hOh2jS/pzjoFSkT/ALt9iPZbF71yzZeN+BXZUGgPeHI2Poum/EC5fKxVPt+zBnVMcSvQmZk7MsbKCowrmvb2vnxZE/I0A+8eq6F8Rcs2pX+JXru4vPlMR5BdTjRSlYeM+0ihh23nVE6FJxPy9L+5VLDUZOsDn7lEW1JsHE9LR5razpIfUogamTyv1ur/AGFxop4qoHWBpk33ZSD7IeaVjcSBzJ59EGx1Ytu1xuC09DqEHHsqEyLtFo0HbztaMSW0aRPw2mSf8naDqAsxSwzokaKLCUZKL5Ybz3cBzHijGKguqK8cKRFSrZbEW381LUxtwDbpwULKBcPG6qVx3gpVl9h3AtBvEwJHMIngsMC4uOgj2B1Qns5jwKmR150PDX9/RbHCYKGTG/6AX81W9MtjtACtRADhoJv0t7IYGwQR+clo9tYc5QQNR7ys/BzRuufRSOySVBbZ5uzr9lY2g7LMHd/CrYBlp0M25EQQmbUedd/5+6sSEbG7KxGcmd0q1ia4NxpP4fX0QjYZOYgRJkdJ0KsNYQS03j8JCNAsleZB9uQ+y8akaeSTDUjf85Jz6fLf9/zqoQK7K5g+H5bVT9qa4pYaq60nKG9XWj3PgvbJnpu4LLdudtB9QUWnus+bm6I9B7oJ26C9Kylh2Sxjvz8si2FoRr/cJ4QeCD7Grgtym5Rqm4QOcD+UG6ZI7RddgmlsEXJ9NxWex2ALZ5LS0nksG82P8eMKptO4nzRUguJh8SIcDzWkw2IADdW2vw8LweqB7UpQ4o3gaZLBAMRoTp0PBGYkNNhQYskfsf2JUDqgOsz+dCm8ojzVYuAMA31hIhywaZ37wuhbHxOegx0/2gHqLfRYAVMzOYWi7GYwmk9pPyu9CNPNZuTG4GXkRtWaX4id8Xmqzn2TMy5bjZiPFi5NVPed/wBnH1K665tlyYt7zup910+M7sfiKmx9Bnjy/dWKUibWCjEgWEk+30TaLJguNuHsBxWs6RYqmR9wg+0afd8fdGnf+Nup+yp47DjIYmw6T4IojWits2mACR/H3VyvdthH8fRUdngZboph6OYybAa9EWCK0NZSyt8JQvEgBwgaBEMZiLoPjK3motglSRFTxRa9rxqDK6lsjaAqMBGjt3UQfVckWx7G4+O47fx9UMsdWTDOns1e26gyD83W+vmsrQo5ndVo8aMwI3GPDefqiWF7LtbSNTi2Y58fGPdUQdGiWwFi8OGut09FR2mPYfZH24ImrBEyT7fvKDbapf1A0cGjxAAWhFMgPsyz3co94RiqySDxA90FwoIe/mPz1Wio05YHamQi2BDcOwCJ4mfCV7D0nGrECxzEftPVWcK0F/5vt+61lHZtLIHR3oAnpv8AUpGxoozeIr/Bpl/+OaPAED1XLKri97idSSfNdS7YMig6+tvMn7rmlCleUYeWJlTbSIsLVLHDctEKxhpWcxrIKObC2gMuV17RH1QmvkGN06DWCxcX1adeR58E/FEO0+/NVX4P+5hgXCqPe4Tu/N3JVqzQyjtKjPX7opsKm74bNwI19lQMn84It2eeMhYDDmmReCQbixsb2Tt6EUd2Wn4aJvz0kH7oZiAA706e/uiONqOi4PAubA8xKDvnfPFRBaLIf7LTdjAMtQ7yR7LMUTP7LQ9iDLqg3a/nqquR/GzPn/Bmke1Ny81ZfTTMi5NnPGVPlPQrldIXPX+V1V2hA3rlUZXOB1BI9Vv4nyX8f1jqtXy3D85KSmLibcFGwSen5qlL/aPH9ltNwRw9Zkw0Sdx1PgT7qPHUhlOkwd8+qiwlLfMdNfAbk7F1srTw8/zwQIwTsxuk6SjGMxgazKI58+UrPh5AsdE2o5x1P7JmrAnSHYnF7gqDnXT6j+CiVkVRRKVhvDbOmkSp9jtymeB9lPsx4LI5SfL7+ilwkAnndUNvdmlJaZqML3gCb6j3+qNUNpzSLTqBH8+qz+BdAA8T6lTU8TD3Cd58dft5pEWNhvBAFxd49BJ9YJWf25RGcv5kjp+Qr2zsWWvg2lseG7Xkhu3ajnCONunNWplbQEwtGc79BFvRHcJU/pAb+9O7TT09lBicKGU2t4i55zJULXZHO4Tb6phQjgZBJ36fb3WiGJy0xf8ACP5PisxSqGQBeT6x/Kt47aO4brD2+iVjxK3aqvmpNAO8+n3JWGDNVp9qYgZWzpw5kGVlqztVEgSZRxbrpaTXMh3HRQ1TddQ7PdmGYjBNB1EweCGbKsUE2ZJSp2Y7C7WMax9Vfp45jhDhH56Kfb3YmpQ7zRmF7gedt3FZvKRqkhKM19pojksLvePHcR9eKfSiczTDt43eCEsrKxSrA6p3EsUgvVq5xBzC3UKnVokazE2vITqGKy318fUKLE48EREIbQbPUKvekLX9hm//ACHjHp/KwHxe9ZazshtCHQTE8d6TNHtjaM+XcWb/ACpuRWQBEpuULhNtHPBma651tjD5cVUHF5Pgb/nRdCIWG7VujEz/AKj6j6FdXjalQeNL7wb9Ztw4SnUMMXkgadY9VSqV+afTxdomOQsVtZ01QQqgMsD+3hx6obia8kz4JX1rc1Sr1YQiiSYlSooHVC6wStpF3Rajst2WL3tLwY1P/U7vGE8pKCtmeU6VsD4HYLnDM7SRHjxVXamB+G+F2FmyGgkwIiI3AaW8BHisF242fkrNP+Un91nxcjvOijHl7yoC4KrlaeYRHBG88P2lCaau4R146q6jemHGYu3iT4JWYn+pO4mfT+UOFXnyXqdaDPl42/dLQ1mmpYgmq5x4QPIhTUaQd83C/nCG0MRv4z7t+6mfjxmAG/6fcKJBbsq4/E95rZ0J9/sF7aDO6OMjyi/uo6VHPiWi949v3V3GslrjukgeEI2CivhatjJ3R0UNWr3hfW/uq1OtGbn6KOpUk+CJPBNpVZEcD+yA1t6v1a0yqVQJkIyg9q7H2Eq/+zYevoSFyPJK6V+nmKnDuZ/i63R1/eVl5q7YzPlVKzZh4NjdZ/a/Y+jWktGR3IWk8v2RgPUrVyIOUHaMqk1tHKtr9jK1Ek5czeLb+mqBFpGsruzQIQvaXZuhW+ZgJ4gQfMLfj5lakXxzP5OOOrFN+KV0DHfpxEmk+R/i63hKGDsJW3sjmHArWuRBl6yIzNCkeCN7JZDgbkb41HgjGF7D1d+XxN/MIjQ7IuBkuE/6kg+B0KR54fsWWWNGh2XiQ5g7wdA1EXHgrmZD8LhSzWCeOhPM8TzVnMVycldtGNsGYqpANtPAfuucbXxBqVXOPQRujkt/tm9MgLMUOz7nmToulhaSth4/WNyZlX0U0tIEgePHotwNhU2CS3Md0zA8NT+aKnX2c6oSQ2+kxAHIBaPqpmhciDdGOe92kR+b1Ps3ZD6xsCRx49FrtndjMxmoYb/jMl3U7lr8NgWNADWgDTRVz5KXhXk5C8jszWw+xrRD6gBjRu7x4lafC4QNJIGsfb0VhrFJ8NYZZXJ7MsnKe2NKxn6iUBFJ3/Yey2+RZrt9gs2HDh/afQ2T4ZfeizEqmjm4CnwroKgA8lIz6LqnTLLXy0p1I28B+e6gDon83L3xIHmgFFx2LjQ8irOEqB1Rh5kfnmhDKqsYXEZS3qlGs1Oy6YNRrt7SJ5mSPK/ok2kBTptBPe7x8ZQGjtMsdY6GesEn6puP2majgd1/W6lEsZUff81S0NCqGeVO6vDeqICs43PVNcEyo+6eEwGV2t91uf0+Pz8xHiD+xWLy3/Oq3/YCj/Scf9vos/Jf2Mz5/wADVqamUzInBq5GjCiQFSBRhilaELHQ4BMcFM1qa5qFhI4SOapMqUiUGCiq5qZP5+BWnNTMiQgHqUA7VSBgFoSNclL1rjZnZDWYOHkm06YSvKdRTvwTrsmDVMwJrCpGhUssUaJGNT0xrlKFVZakOa1V9r4EVaL2neLdRcKwHJzirUn6hk6Zw+rTyuIO4keSYX7+SvbcbGIqj/d3qUIr1Ysu5FWkdBPRI+vpzSNqyqoNlJhTdNRFInm6U1kjrt6GVWqOQoJcfVk+BUZq2Vdr9Es6KUSyxTKXPJVcGFIx91KCmJiH3HgpKdWyqYs95LTqQ1NWhFLdFwFb/wDTSsC2qzeCHeBC51QfIHRbD9OsVkxYbuewtPh3h7eqy8mN42Se4s6caaZkVohRELhbMVCBikaxMNlIwqUEeAkISheQegoaQmFPebKBxQUgMdKbCiNRJ8QpvQWf/9k="/>
          <p:cNvSpPr>
            <a:spLocks noChangeAspect="1" noChangeArrowheads="1"/>
          </p:cNvSpPr>
          <p:nvPr/>
        </p:nvSpPr>
        <p:spPr bwMode="auto">
          <a:xfrm>
            <a:off x="63500" y="-87947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UUExQVFRUWFxgYGBgXFRUUGBQYFxgXFxUXFBUXHCYeFxkjGRUUHy8gIycpLCwsFR4xNTAqNSYrLCkBCQoKDgwOGg8PGikdHB0pKSwpKSkpKSksLCkpKSkpKSkpKSkpKSkpKSkpKSwpKSksLCkpLCwpKSkpLCkpLCksLP/AABEIAL4BCQMBIgACEQEDEQH/xAAbAAABBQEBAAAAAAAAAAAAAAAFAQIDBAYHAP/EADwQAAEDAgMFBgUDBAIBBQEAAAEAAhEDIQQSMQVBUWFxBiKBkaGxEzLB4fAH0fEjQlJiFHKSFiQzU4IV/8QAGgEAAgMBAQAAAAAAAAAAAAAAAQIAAwQFBv/EACYRAAICAgMAAQQCAwAAAAAAAAABAhEDIQQSMUETIjJRM6EUYZH/2gAMAwEAAhEDEQA/ADdNimDFDTKmDl5txMKYhpJfhKReSSTRYkiuQn0mpzgvBKk2QlCUJjSpWIdBkzwYlLU8KNxTpEsjeUoTSpGFRwAmKxV9p7Xp0BNR0E6DUu6BD+0/aJuFpyINR3yNPLVzhwCzuwdkOruGIxDicxsCbnmf8W8ldi4qku03SLIpy8DP/qV7hZoHXVNpbVqE3dcaWtdWxi6TAWgN0vYG0kE35eagxVRoqMfBDXgnTWSGtEbpvExMWW6H0VpRLHxpEtfa2JYM7aYqN3gNIn/qRKvbI7Q08QcollQa03CHCNYB1HNUP/UAaY/xOgEaSRHXmkr4mhiAGvpFpHyVGy17CNC1w6ac1RPHhyarqxv8ecV+zSQkhCtibRLgaVRwdUZBzf8A2MPyVB1FjwIKLBYXg6OmUtng1OaEgSlT6YLHAJyZKeleKwpngkITk1yKxUFyI3FOYo3FK0o9BbJcqQtSgpZSvGNZEQmFTOVeoVW4USxUkhNaU+eiXqSwTopKblEVJTC6S2YfCYOXsySFGSmaD2HkpZUYcnsVekOnZK1Oa9MDV5oUtB2S5kpamBSgJkkEgqCEgrAAkmABJPIar2KqBok/usn2z7RMbhHsY456ndiIOU/MfIR4p4Y3LwKjKXnhkNobSOMxmYzlc8Bo4MFwPSfFa3EbTaDkkBrRF+60AAS50XNxAHLnCw/ZeoBiWOO6T6Fa+rsamXZiM0mb6d42BaNZOgEb9y3ziq6nSxRcdkVOuyo4tph5I1JY5oG7iYPKBojFKnWpsdHfBABByuN4nMCYIHHUK9gtkZKdoB5AWncAPVLSwL2Zg6rLTuLRY8QQZ8NOEKQhEtkpMDDY+Ipgupta9zhcHM4B062ubbrhUf8Ak19fhAO/uyFsEaQ5s+q1uE2eHPzurVCRIDRlaGzrAAk6C5M2RbF9mqdYZgYfHzQJP/YHUc9eatlhTVoruS0znO1MZUpUqNdssqUnln/5IzBp3ECI32K3nZrb7MXSDxAcID2z8ruF7xwWQ7XYV7MO6m/UOB1nTffUEGxCx2xceaNTOG5iN2Yt9lTPEpqvkqyYreju0JCFktnfqFTc0ZqT2GYvBB5ytPhMayq3MxwI8Nxg+qxywSXwZ5RaJYT8yixFZrG5nODRz/NUMp9oaTjZx6kRKRYZv8VZXYYDlG9yhpYtpEgqUqtpxdPRBjkoCcGJS1Ah4OUgUUJ7SgFCPULlZIlRvah0JZEkhK5JKXoiWCipWKEFTsVsXRmoVxTCFLkSBiLmFRI6bFZp01Xr4qnTHecAeG/wCDv7TvdIYzKJ1NyR7AowwzyvRdCDfgexWMZT+dwb1KFVu0rCYptz3iScoJ5bygdLA5yXuzPcby4kn7dLKwaQ+TNB05zIBLfEhbcfChF/e7NEcNov0O1HeIcyw/xNxxmd6TanbelS7rQS7dm7oPPiQheJokNL2jMRuH943+Kp43DNq0w4APZ/idQQL5eBHCy3PjYpeKgLFT2N2j2kq16QDXtY+ScwnyhZ3aOJqFuSsS6JIdY3PEhQ18JlDjTqb7Mc0zG+87uiZh9oOJDXNLoN9wI67lTKHTxGuHWqRT2W/K8EzwXTtgMzN+IbD+0bpI1PExb+Vy57srzHErpuBxRbg87ACAOEwTN45GOiWWy3Ft0afC12ghnzPcLMaC55A35eHM8VfpdnqtckOYKbdQXmXEjg1unmsR+mNdvxq9Zzv67Wx3jfvHKAL6Fwa3xWsx/Y3E4k1X1sS+k4FnwjSqFjcpP9QO36W13JoJPQ+Waheyaj2TOWpNdjHMdHykgEAG4LpMgzZMxuPqbPw5rVnUq1KWNmmS13fsCA60eKlwPYzC4c1C173EPYe/UNQloDcwvvJz3HFZj9YsN8LD0mNktq1i4RYANByt8njy3J+rW6KVPs9v8AosdqK9HGYJ1aiZLWmx+a1yPRcq2ZWDXg2AEm+mhW77O7HdR2XiK1QOEtJbNrBrg63PMR4Bc+wlPuOkAgiOUnfyU36wzq6QWo7aL5LWueGiSGtLg3mY0U2zNsVCf6LyCTcaZTxIVjY2NqbMwQrNaPiYp5awmTlYyZMb5JtKbV2wZNX5nvu7MBBde4jSx0Swdv/RUpt6DdbFPtBdUqGwDjGWRqb2HLeiT8FLQBAdv59BuEoPsKtY1HG5uegEBEcHjS6XaudEDg0C3uT4q/u0MsaYTwTCwFrwHNJ4+UW/IRHCufHdcJj5XEmN8DzWV7TbZGFDGu1qNJA0Mtc3J0Hz35onsXa1M0mtcQ5wHzAwSYF+mqpyTi/wAlZPoRl4FR2kawxWaWf7DvN8YuPJFcLimVW5qbg5p0IIIWS2qx+XMwhwO7Ujqhmyca+i+GENcTN/lcN4IWKfGi1cGUzwOJ0QtTg1U9lbSFemHAQdCJmDyPBXlz3cXTKOogTHJyY5yZSFaGuam/DSuemfEQsAHY1WaQso2BTNKscTOmOQzae2MpLad3D5j/AI8hz0Xtu7S+DSJBhxs3mSsazbWXMAZzA3N7nUrRxsKk+0vEacePtsmxpLqhBGsX1JE3Mq/gcC93DJxFyq+wqgfcmw0Eg2i9pjVXtuY1jGT8QxFgDHTTVbZZK0jpwxKrLFba1CiIdYjiMtxGhIHSyw2L7Vg16ly5jgQ0gfITwjd0QDaWOqV3mXFw3SpdltfRrU3sjO10iWhwEbyDYwoo/MgSm3qC0dPw1aKbM/dqBjc7SMt8om27VZ/EbSFGrIu17gHttqT8zOB90Tp7RqV71shdENLWBp1BdJmSI+qzVakX4ykyZGbNxs24+iaM31pi1L5L/bDDNptlog62HzT7rGMrHNrM+0LVdtsZeOAAHHqs9gMMTJtanPmQLJ3JtCyVMHvfOmoW47A9oLf8d5gzLDOs/M1YSoyDaT+b1Yw1S4IMEaHgeSVrQIy2dUw3Z1jcSyvT7j2GYIDm/wDit3V21Wc0tLg3ux3R4XXPOy/aJtZoZVgVNztzhuk8bgLWUXwJPulUnFml9cm2QPxTmuF5vvPBaPB1KdVrfiNDstxmAcBwIlZTEmToT0+iJ4bFChTDqpy30O+JiE2ObbDlSr0G/qhtYDDfBFvi+GVgjThK5Pg7vDJIafAE8/zejva7b/8AycRBd3Ad2pEkgRymOa0WyMJhq9NoGUVGGQenEEkwUmfL1MM5uKsm7fbGL9l03NF8MWuj/QgMdHSWHo1c4dVOVki03XdtpUKdXDVKTyGtqU3MubSQYPgYPguG1qDvhlsd5jiCOYt9FVglcaFwu7D3xwaLg093L4jxCMbDpZ6NJ2+SCOOkD0hBtlVabqbgDMAai/ygkEcjOidsHauUZSbtqAwdIEm/W3krnL9myNUZzthVqPxlUPOb4bnMbya0mPdRbA2o+lUa0nuk3EB3lK6Djf0xbWJq0sQZeS6KjcwlxJ+ZpnxgoJi/0uxTQXg0jlBMNeZIHCQOvglllg9MzqUVK7NTsvE0nAQ4zvv63Wf25XFJ5LHAkmxEyG66bkH2RhXuaQS4b9YnkrWOpaDfa3oq4aZuk+ysK7K7QmiWlug1H+QtIJ9l03C4kVGNe3RwB81w5zsphdN/T3G58Nlm7Tpwn7qvkwTXY5+aNbRpyVFUUrlA4rnNUZrK7nFInvYky9E1oQoypJ5quHKRqf4KfkxXb3Gn4tNoNmjNA4mfp7rJtrSDxKIdq9ph+LdlPdbInid/7IbhbumLXXTxKoKzq4VUUXaVdwokgwdLHdb7eSpYOnWxVRtMEFzpiTAsCfCwKtYukMrYOvr15op2HoD/AJROuVsDlNp9D5qSfVNlmVuMWy3s79NqggPqU28S2XOPQEABavB9jsLSaB8JryBdzxmc7mZt5BFqYVghcfJypt+mHvKa2Yzb+HbQdFKmG5m2y6wAS88tDJ0EIN2e2fNRlcty5Q6S8m86Brf7coB1uSTpAWz7R7ao4ei4VSZeCAxvzO+gGl1yvE9pajwWgQNwBMRELp8eTlG/DTim2tnu0+JFStlBm+vt6qbC0WDMaj8ga1rSJEumSQPJBmVsoJiXHR3DoFTeXE96fFa6tUGewhjnhw7ogbum5N2fQH9wsbdEtBwcQPwIth6IEc3AHpOvl7KpulRZGPye/wD5FSmQ5hJg7kQwfaDEUGgXyyNZMCIMz4Ig2kQNxj16c0Qw9NlSnBAdOtrnx/dVfVcTR9FS8PUu3kBhFISHCeYA39SR5IBtntDWrSXEm5IPKCAETxmzmgDIAGtsfC3gg2Mpg6C2ngnWXsI8VemWfWIdKmpbfqs+R5am4yjlJCkwGzC891XUvkztN6Er4uvWOao+o883HTkNylwddzLR5/dFm4ZzLHduIiE6phQ4c/FLaY0YKPhS2ZWaHubmyF8ZXH5QRMh3IyL7oWl2VseKjWVqNQOqWBh0G4gte2wjiCspi8Nu1G47wtN2M7dHDxRrkupaNdq6n4f3N5blVk7JXEEnKPh1GnSDWhosAIHglzFOpPD2hzSC0iQQZBHEJHsXIWT/AKYJI5zWohlao2TDXGAPlE3iRyVetUaWmxBMWi9p3lSbWZ8PGVQTIseNzBiNAq+NxB/6zBGadOEDmunC2kzrYp3jQGxjjNxFkd/T/bPwsRkce7U7o5O3fUeSD4wA6X9B6mUOpEhwIsR6QdVe12jRXNdk0d8lRvVHYG1Pj4dlSbkQ4cHCzvWT4q64rizfVtM57VMgcUuYJHFJm5KnsCgawKr2gxvwcPUfwEdSbASrtILGfqZjyG06QOvfPQWHrPktmL75JFWOFyowrHSSTqTKI4GCYJgIaBcAI3s/C5BJHqZXXkdWKHY2p32hujdIt5ox2DYTWeeEX6z+6B1qUkmQPP1sjv6c1P69RpJ+W3O/oqMv8bFz/gzo1JqG9qO0bcJRzGC91mNkXN7nkFbx+0mYek6rUMNYL8TwA4km3iuKba22/F1nVXnk1u5rdwC5nH4ryy7S8Rlxq9Dcfj6mIqF9Qy52vDkANw5J9LDdAN6TA4bMeAV5tETyHW5ETfzXYdLSNkY0VmYQG9w3iYk9JVXE0rGLDz9URxL5IAAyiw/PqoKuENhvPCfBQarKOEoRJRfZ7C48yI4/m5MfhMrQRfWfNT4J/CZ/P2QlsMVQewDyQB4Eb+o/ZFqeAE5hAdE/x/NkHogZ2wbO38COnVE6WKhuU6NPiOPgVTKBepEnw8zLxB4C4m1/FBMfhwA6N1vz1RCnjQGnfE/wqr9J3n3P2RxxBKSMvXwslJQoOpm3hCK45nAW99ys4OmCJPL0Wgo+SKjtTM2HgHw+qjxWHtmE8vuiH/Dabjr4GxHndTigAHTpE/nBAhncQPvzQnE4feFcxL8zyBfXxS0aBOo4jy4IoDQa7C9ujhXfCrSaLjY3Pwyd8f48R4rqmE2tRrCaVRjx/q4GFxSph41CZgdpOw7w5nkDHUcwsmbiRyPtHTKJ4w5tnavxcXVcIEOGXoJHDWwK9Urtef7g4xMQ4eBKytHaM4hzjo8kx+cpWnwNIyNXDiAT7Tu4hXKPRJF+L8aGVaJnf0IA85sqtbZ5uReNRMyjT8sWbfjfd4BUKlZ2aYi27yI5hOh2jS/pzjoFSkT/ALt9iPZbF71yzZeN+BXZUGgPeHI2Poum/EC5fKxVPt+zBnVMcSvQmZk7MsbKCowrmvb2vnxZE/I0A+8eq6F8Rcs2pX+JXru4vPlMR5BdTjRSlYeM+0ihh23nVE6FJxPy9L+5VLDUZOsDn7lEW1JsHE9LR5razpIfUogamTyv1ur/AGFxop4qoHWBpk33ZSD7IeaVjcSBzJ59EGx1Ytu1xuC09DqEHHsqEyLtFo0HbztaMSW0aRPw2mSf8naDqAsxSwzokaKLCUZKL5Ybz3cBzHijGKguqK8cKRFSrZbEW381LUxtwDbpwULKBcPG6qVx3gpVl9h3AtBvEwJHMIngsMC4uOgj2B1Qns5jwKmR150PDX9/RbHCYKGTG/6AX81W9MtjtACtRADhoJv0t7IYGwQR+clo9tYc5QQNR7ys/BzRuufRSOySVBbZ5uzr9lY2g7LMHd/CrYBlp0M25EQQmbUedd/5+6sSEbG7KxGcmd0q1ia4NxpP4fX0QjYZOYgRJkdJ0KsNYQS03j8JCNAsleZB9uQ+y8akaeSTDUjf85Jz6fLf9/zqoQK7K5g+H5bVT9qa4pYaq60nKG9XWj3PgvbJnpu4LLdudtB9QUWnus+bm6I9B7oJ26C9Kylh2Sxjvz8si2FoRr/cJ4QeCD7Grgtym5Rqm4QOcD+UG6ZI7RddgmlsEXJ9NxWex2ALZ5LS0nksG82P8eMKptO4nzRUguJh8SIcDzWkw2IADdW2vw8LweqB7UpQ4o3gaZLBAMRoTp0PBGYkNNhQYskfsf2JUDqgOsz+dCm8ojzVYuAMA31hIhywaZ37wuhbHxOegx0/2gHqLfRYAVMzOYWi7GYwmk9pPyu9CNPNZuTG4GXkRtWaX4id8Xmqzn2TMy5bjZiPFi5NVPed/wBnH1K665tlyYt7zup910+M7sfiKmx9Bnjy/dWKUibWCjEgWEk+30TaLJguNuHsBxWs6RYqmR9wg+0afd8fdGnf+Nup+yp47DjIYmw6T4IojWits2mACR/H3VyvdthH8fRUdngZboph6OYybAa9EWCK0NZSyt8JQvEgBwgaBEMZiLoPjK3motglSRFTxRa9rxqDK6lsjaAqMBGjt3UQfVckWx7G4+O47fx9UMsdWTDOns1e26gyD83W+vmsrQo5ndVo8aMwI3GPDefqiWF7LtbSNTi2Y58fGPdUQdGiWwFi8OGut09FR2mPYfZH24ImrBEyT7fvKDbapf1A0cGjxAAWhFMgPsyz3co94RiqySDxA90FwoIe/mPz1Wio05YHamQi2BDcOwCJ4mfCV7D0nGrECxzEftPVWcK0F/5vt+61lHZtLIHR3oAnpv8AUpGxoozeIr/Bpl/+OaPAED1XLKri97idSSfNdS7YMig6+tvMn7rmlCleUYeWJlTbSIsLVLHDctEKxhpWcxrIKObC2gMuV17RH1QmvkGN06DWCxcX1adeR58E/FEO0+/NVX4P+5hgXCqPe4Tu/N3JVqzQyjtKjPX7opsKm74bNwI19lQMn84It2eeMhYDDmmReCQbixsb2Tt6EUd2Wn4aJvz0kH7oZiAA706e/uiONqOi4PAubA8xKDvnfPFRBaLIf7LTdjAMtQ7yR7LMUTP7LQ9iDLqg3a/nqquR/GzPn/Bmke1Ny81ZfTTMi5NnPGVPlPQrldIXPX+V1V2hA3rlUZXOB1BI9Vv4nyX8f1jqtXy3D85KSmLibcFGwSen5qlL/aPH9ltNwRw9Zkw0Sdx1PgT7qPHUhlOkwd8+qiwlLfMdNfAbk7F1srTw8/zwQIwTsxuk6SjGMxgazKI58+UrPh5AsdE2o5x1P7JmrAnSHYnF7gqDnXT6j+CiVkVRRKVhvDbOmkSp9jtymeB9lPsx4LI5SfL7+ilwkAnndUNvdmlJaZqML3gCb6j3+qNUNpzSLTqBH8+qz+BdAA8T6lTU8TD3Cd58dft5pEWNhvBAFxd49BJ9YJWf25RGcv5kjp+Qr2zsWWvg2lseG7Xkhu3ajnCONunNWplbQEwtGc79BFvRHcJU/pAb+9O7TT09lBicKGU2t4i55zJULXZHO4Tb6phQjgZBJ36fb3WiGJy0xf8ACP5PisxSqGQBeT6x/Kt47aO4brD2+iVjxK3aqvmpNAO8+n3JWGDNVp9qYgZWzpw5kGVlqztVEgSZRxbrpaTXMh3HRQ1TddQ7PdmGYjBNB1EweCGbKsUE2ZJSp2Y7C7WMax9Vfp45jhDhH56Kfb3YmpQ7zRmF7gedt3FZvKRqkhKM19pojksLvePHcR9eKfSiczTDt43eCEsrKxSrA6p3EsUgvVq5xBzC3UKnVokazE2vITqGKy318fUKLE48EREIbQbPUKvekLX9hm//ACHjHp/KwHxe9ZazshtCHQTE8d6TNHtjaM+XcWb/ACpuRWQBEpuULhNtHPBma651tjD5cVUHF5Pgb/nRdCIWG7VujEz/AKj6j6FdXjalQeNL7wb9Ztw4SnUMMXkgadY9VSqV+afTxdomOQsVtZ01QQqgMsD+3hx6obia8kz4JX1rc1Sr1YQiiSYlSooHVC6wStpF3Rajst2WL3tLwY1P/U7vGE8pKCtmeU6VsD4HYLnDM7SRHjxVXamB+G+F2FmyGgkwIiI3AaW8BHisF242fkrNP+Un91nxcjvOijHl7yoC4KrlaeYRHBG88P2lCaau4R146q6jemHGYu3iT4JWYn+pO4mfT+UOFXnyXqdaDPl42/dLQ1mmpYgmq5x4QPIhTUaQd83C/nCG0MRv4z7t+6mfjxmAG/6fcKJBbsq4/E95rZ0J9/sF7aDO6OMjyi/uo6VHPiWi949v3V3GslrjukgeEI2CivhatjJ3R0UNWr3hfW/uq1OtGbn6KOpUk+CJPBNpVZEcD+yA1t6v1a0yqVQJkIyg9q7H2Eq/+zYevoSFyPJK6V+nmKnDuZ/i63R1/eVl5q7YzPlVKzZh4NjdZ/a/Y+jWktGR3IWk8v2RgPUrVyIOUHaMqk1tHKtr9jK1Ek5czeLb+mqBFpGsruzQIQvaXZuhW+ZgJ4gQfMLfj5lakXxzP5OOOrFN+KV0DHfpxEmk+R/i63hKGDsJW3sjmHArWuRBl6yIzNCkeCN7JZDgbkb41HgjGF7D1d+XxN/MIjQ7IuBkuE/6kg+B0KR54fsWWWNGh2XiQ5g7wdA1EXHgrmZD8LhSzWCeOhPM8TzVnMVycldtGNsGYqpANtPAfuucbXxBqVXOPQRujkt/tm9MgLMUOz7nmToulhaSth4/WNyZlX0U0tIEgePHotwNhU2CS3Md0zA8NT+aKnX2c6oSQ2+kxAHIBaPqpmhciDdGOe92kR+b1Ps3ZD6xsCRx49FrtndjMxmoYb/jMl3U7lr8NgWNADWgDTRVz5KXhXk5C8jszWw+xrRD6gBjRu7x4lafC4QNJIGsfb0VhrFJ8NYZZXJ7MsnKe2NKxn6iUBFJ3/Yey2+RZrt9gs2HDh/afQ2T4ZfeizEqmjm4CnwroKgA8lIz6LqnTLLXy0p1I28B+e6gDon83L3xIHmgFFx2LjQ8irOEqB1Rh5kfnmhDKqsYXEZS3qlGs1Oy6YNRrt7SJ5mSPK/ok2kBTptBPe7x8ZQGjtMsdY6GesEn6puP2majgd1/W6lEsZUff81S0NCqGeVO6vDeqICs43PVNcEyo+6eEwGV2t91uf0+Pz8xHiD+xWLy3/Oq3/YCj/Scf9vos/Jf2Mz5/wADVqamUzInBq5GjCiQFSBRhilaELHQ4BMcFM1qa5qFhI4SOapMqUiUGCiq5qZP5+BWnNTMiQgHqUA7VSBgFoSNclL1rjZnZDWYOHkm06YSvKdRTvwTrsmDVMwJrCpGhUssUaJGNT0xrlKFVZakOa1V9r4EVaL2neLdRcKwHJzirUn6hk6Zw+rTyuIO4keSYX7+SvbcbGIqj/d3qUIr1Ysu5FWkdBPRI+vpzSNqyqoNlJhTdNRFInm6U1kjrt6GVWqOQoJcfVk+BUZq2Vdr9Es6KUSyxTKXPJVcGFIx91KCmJiH3HgpKdWyqYs95LTqQ1NWhFLdFwFb/wDTSsC2qzeCHeBC51QfIHRbD9OsVkxYbuewtPh3h7eqy8mN42Se4s6caaZkVohRELhbMVCBikaxMNlIwqUEeAkISheQegoaQmFPebKBxQUgMdKbCiNRJ8QpvQWf/9k="/>
          <p:cNvSpPr>
            <a:spLocks noChangeAspect="1" noChangeArrowheads="1"/>
          </p:cNvSpPr>
          <p:nvPr/>
        </p:nvSpPr>
        <p:spPr bwMode="auto">
          <a:xfrm>
            <a:off x="215900" y="-72707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xQVFRUWFxgYGBgXFRUUGBQYFxgXFxUXFBUXHCYeFxkjGRUUHy8gIycpLCwsFR4xNTAqNSYrLCkBCQoKDgwOGg8PGikdHB0pKSwpKSkpKSksLCkpKSkpKSkpKSkpKSkpKSkpKSwpKSksLCkpLCwpKSkpLCkpLCksLP/AABEIAL4BCQMBIgACEQEDEQH/xAAbAAABBQEBAAAAAAAAAAAAAAAFAQIDBAYHAP/EADwQAAEDAgMFBgUDBAIBBQEAAAEAAhEDIQQSMQVBUWFxBiKBkaGxEzLB4fAH0fEjQlJiFHKSFiQzU4IV/8QAGgEAAgMBAQAAAAAAAAAAAAAAAQIAAwQFBv/EACYRAAICAgMAAQQCAwAAAAAAAAABAhEDIQQSMUETIjJRM6EUYZH/2gAMAwEAAhEDEQA/ADdNimDFDTKmDl5txMKYhpJfhKReSSTRYkiuQn0mpzgvBKk2QlCUJjSpWIdBkzwYlLU8KNxTpEsjeUoTSpGFRwAmKxV9p7Xp0BNR0E6DUu6BD+0/aJuFpyINR3yNPLVzhwCzuwdkOruGIxDicxsCbnmf8W8ldi4qku03SLIpy8DP/qV7hZoHXVNpbVqE3dcaWtdWxi6TAWgN0vYG0kE35eagxVRoqMfBDXgnTWSGtEbpvExMWW6H0VpRLHxpEtfa2JYM7aYqN3gNIn/qRKvbI7Q08QcollQa03CHCNYB1HNUP/UAaY/xOgEaSRHXmkr4mhiAGvpFpHyVGy17CNC1w6ac1RPHhyarqxv8ecV+zSQkhCtibRLgaVRwdUZBzf8A2MPyVB1FjwIKLBYXg6OmUtng1OaEgSlT6YLHAJyZKeleKwpngkITk1yKxUFyI3FOYo3FK0o9BbJcqQtSgpZSvGNZEQmFTOVeoVW4USxUkhNaU+eiXqSwTopKblEVJTC6S2YfCYOXsySFGSmaD2HkpZUYcnsVekOnZK1Oa9MDV5oUtB2S5kpamBSgJkkEgqCEgrAAkmABJPIar2KqBok/usn2z7RMbhHsY456ndiIOU/MfIR4p4Y3LwKjKXnhkNobSOMxmYzlc8Bo4MFwPSfFa3EbTaDkkBrRF+60AAS50XNxAHLnCw/ZeoBiWOO6T6Fa+rsamXZiM0mb6d42BaNZOgEb9y3ziq6nSxRcdkVOuyo4tph5I1JY5oG7iYPKBojFKnWpsdHfBABByuN4nMCYIHHUK9gtkZKdoB5AWncAPVLSwL2Zg6rLTuLRY8QQZ8NOEKQhEtkpMDDY+Ipgupta9zhcHM4B062ubbrhUf8Ak19fhAO/uyFsEaQ5s+q1uE2eHPzurVCRIDRlaGzrAAk6C5M2RbF9mqdYZgYfHzQJP/YHUc9eatlhTVoruS0znO1MZUpUqNdssqUnln/5IzBp3ECI32K3nZrb7MXSDxAcID2z8ruF7xwWQ7XYV7MO6m/UOB1nTffUEGxCx2xceaNTOG5iN2Yt9lTPEpqvkqyYreju0JCFktnfqFTc0ZqT2GYvBB5ytPhMayq3MxwI8Nxg+qxywSXwZ5RaJYT8yixFZrG5nODRz/NUMp9oaTjZx6kRKRYZv8VZXYYDlG9yhpYtpEgqUqtpxdPRBjkoCcGJS1Ah4OUgUUJ7SgFCPULlZIlRvah0JZEkhK5JKXoiWCipWKEFTsVsXRmoVxTCFLkSBiLmFRI6bFZp01Xr4qnTHecAeG/wCDv7TvdIYzKJ1NyR7AowwzyvRdCDfgexWMZT+dwb1KFVu0rCYptz3iScoJ5bygdLA5yXuzPcby4kn7dLKwaQ+TNB05zIBLfEhbcfChF/e7NEcNov0O1HeIcyw/xNxxmd6TanbelS7rQS7dm7oPPiQheJokNL2jMRuH943+Kp43DNq0w4APZ/idQQL5eBHCy3PjYpeKgLFT2N2j2kq16QDXtY+ScwnyhZ3aOJqFuSsS6JIdY3PEhQ18JlDjTqb7Mc0zG+87uiZh9oOJDXNLoN9wI67lTKHTxGuHWqRT2W/K8EzwXTtgMzN+IbD+0bpI1PExb+Vy57srzHErpuBxRbg87ACAOEwTN45GOiWWy3Ft0afC12ghnzPcLMaC55A35eHM8VfpdnqtckOYKbdQXmXEjg1unmsR+mNdvxq9Zzv67Wx3jfvHKAL6Fwa3xWsx/Y3E4k1X1sS+k4FnwjSqFjcpP9QO36W13JoJPQ+Waheyaj2TOWpNdjHMdHykgEAG4LpMgzZMxuPqbPw5rVnUq1KWNmmS13fsCA60eKlwPYzC4c1C173EPYe/UNQloDcwvvJz3HFZj9YsN8LD0mNktq1i4RYANByt8njy3J+rW6KVPs9v8AosdqK9HGYJ1aiZLWmx+a1yPRcq2ZWDXg2AEm+mhW77O7HdR2XiK1QOEtJbNrBrg63PMR4Bc+wlPuOkAgiOUnfyU36wzq6QWo7aL5LWueGiSGtLg3mY0U2zNsVCf6LyCTcaZTxIVjY2NqbMwQrNaPiYp5awmTlYyZMb5JtKbV2wZNX5nvu7MBBde4jSx0Swdv/RUpt6DdbFPtBdUqGwDjGWRqb2HLeiT8FLQBAdv59BuEoPsKtY1HG5uegEBEcHjS6XaudEDg0C3uT4q/u0MsaYTwTCwFrwHNJ4+UW/IRHCufHdcJj5XEmN8DzWV7TbZGFDGu1qNJA0Mtc3J0Hz35onsXa1M0mtcQ5wHzAwSYF+mqpyTi/wAlZPoRl4FR2kawxWaWf7DvN8YuPJFcLimVW5qbg5p0IIIWS2qx+XMwhwO7Ujqhmyca+i+GENcTN/lcN4IWKfGi1cGUzwOJ0QtTg1U9lbSFemHAQdCJmDyPBXlz3cXTKOogTHJyY5yZSFaGuam/DSuemfEQsAHY1WaQso2BTNKscTOmOQzae2MpLad3D5j/AI8hz0Xtu7S+DSJBhxs3mSsazbWXMAZzA3N7nUrRxsKk+0vEacePtsmxpLqhBGsX1JE3Mq/gcC93DJxFyq+wqgfcmw0Eg2i9pjVXtuY1jGT8QxFgDHTTVbZZK0jpwxKrLFba1CiIdYjiMtxGhIHSyw2L7Vg16ly5jgQ0gfITwjd0QDaWOqV3mXFw3SpdltfRrU3sjO10iWhwEbyDYwoo/MgSm3qC0dPw1aKbM/dqBjc7SMt8om27VZ/EbSFGrIu17gHttqT8zOB90Tp7RqV71shdENLWBp1BdJmSI+qzVakX4ykyZGbNxs24+iaM31pi1L5L/bDDNptlog62HzT7rGMrHNrM+0LVdtsZeOAAHHqs9gMMTJtanPmQLJ3JtCyVMHvfOmoW47A9oLf8d5gzLDOs/M1YSoyDaT+b1Yw1S4IMEaHgeSVrQIy2dUw3Z1jcSyvT7j2GYIDm/wDit3V21Wc0tLg3ux3R4XXPOy/aJtZoZVgVNztzhuk8bgLWUXwJPulUnFml9cm2QPxTmuF5vvPBaPB1KdVrfiNDstxmAcBwIlZTEmToT0+iJ4bFChTDqpy30O+JiE2ObbDlSr0G/qhtYDDfBFvi+GVgjThK5Pg7vDJIafAE8/zejva7b/8AycRBd3Ad2pEkgRymOa0WyMJhq9NoGUVGGQenEEkwUmfL1MM5uKsm7fbGL9l03NF8MWuj/QgMdHSWHo1c4dVOVki03XdtpUKdXDVKTyGtqU3MubSQYPgYPguG1qDvhlsd5jiCOYt9FVglcaFwu7D3xwaLg093L4jxCMbDpZ6NJ2+SCOOkD0hBtlVabqbgDMAai/ygkEcjOidsHauUZSbtqAwdIEm/W3krnL9myNUZzthVqPxlUPOb4bnMbya0mPdRbA2o+lUa0nuk3EB3lK6Djf0xbWJq0sQZeS6KjcwlxJ+ZpnxgoJi/0uxTQXg0jlBMNeZIHCQOvglllg9MzqUVK7NTsvE0nAQ4zvv63Wf25XFJ5LHAkmxEyG66bkH2RhXuaQS4b9YnkrWOpaDfa3oq4aZuk+ysK7K7QmiWlug1H+QtIJ9l03C4kVGNe3RwB81w5zsphdN/T3G58Nlm7Tpwn7qvkwTXY5+aNbRpyVFUUrlA4rnNUZrK7nFInvYky9E1oQoypJ5quHKRqf4KfkxXb3Gn4tNoNmjNA4mfp7rJtrSDxKIdq9ph+LdlPdbInid/7IbhbumLXXTxKoKzq4VUUXaVdwokgwdLHdb7eSpYOnWxVRtMEFzpiTAsCfCwKtYukMrYOvr15op2HoD/AJROuVsDlNp9D5qSfVNlmVuMWy3s79NqggPqU28S2XOPQEABavB9jsLSaB8JryBdzxmc7mZt5BFqYVghcfJypt+mHvKa2Yzb+HbQdFKmG5m2y6wAS88tDJ0EIN2e2fNRlcty5Q6S8m86Brf7coB1uSTpAWz7R7ao4ei4VSZeCAxvzO+gGl1yvE9pajwWgQNwBMRELp8eTlG/DTim2tnu0+JFStlBm+vt6qbC0WDMaj8ga1rSJEumSQPJBmVsoJiXHR3DoFTeXE96fFa6tUGewhjnhw7ogbum5N2fQH9wsbdEtBwcQPwIth6IEc3AHpOvl7KpulRZGPye/wD5FSmQ5hJg7kQwfaDEUGgXyyNZMCIMz4Ig2kQNxj16c0Qw9NlSnBAdOtrnx/dVfVcTR9FS8PUu3kBhFISHCeYA39SR5IBtntDWrSXEm5IPKCAETxmzmgDIAGtsfC3gg2Mpg6C2ngnWXsI8VemWfWIdKmpbfqs+R5am4yjlJCkwGzC891XUvkztN6Er4uvWOao+o883HTkNylwddzLR5/dFm4ZzLHduIiE6phQ4c/FLaY0YKPhS2ZWaHubmyF8ZXH5QRMh3IyL7oWl2VseKjWVqNQOqWBh0G4gte2wjiCspi8Nu1G47wtN2M7dHDxRrkupaNdq6n4f3N5blVk7JXEEnKPh1GnSDWhosAIHglzFOpPD2hzSC0iQQZBHEJHsXIWT/AKYJI5zWohlao2TDXGAPlE3iRyVetUaWmxBMWi9p3lSbWZ8PGVQTIseNzBiNAq+NxB/6zBGadOEDmunC2kzrYp3jQGxjjNxFkd/T/bPwsRkce7U7o5O3fUeSD4wA6X9B6mUOpEhwIsR6QdVe12jRXNdk0d8lRvVHYG1Pj4dlSbkQ4cHCzvWT4q64rizfVtM57VMgcUuYJHFJm5KnsCgawKr2gxvwcPUfwEdSbASrtILGfqZjyG06QOvfPQWHrPktmL75JFWOFyowrHSSTqTKI4GCYJgIaBcAI3s/C5BJHqZXXkdWKHY2p32hujdIt5ox2DYTWeeEX6z+6B1qUkmQPP1sjv6c1P69RpJ+W3O/oqMv8bFz/gzo1JqG9qO0bcJRzGC91mNkXN7nkFbx+0mYek6rUMNYL8TwA4km3iuKba22/F1nVXnk1u5rdwC5nH4ryy7S8Rlxq9Dcfj6mIqF9Qy52vDkANw5J9LDdAN6TA4bMeAV5tETyHW5ETfzXYdLSNkY0VmYQG9w3iYk9JVXE0rGLDz9URxL5IAAyiw/PqoKuENhvPCfBQarKOEoRJRfZ7C48yI4/m5MfhMrQRfWfNT4J/CZ/P2QlsMVQewDyQB4Eb+o/ZFqeAE5hAdE/x/NkHogZ2wbO38COnVE6WKhuU6NPiOPgVTKBepEnw8zLxB4C4m1/FBMfhwA6N1vz1RCnjQGnfE/wqr9J3n3P2RxxBKSMvXwslJQoOpm3hCK45nAW99ys4OmCJPL0Wgo+SKjtTM2HgHw+qjxWHtmE8vuiH/Dabjr4GxHndTigAHTpE/nBAhncQPvzQnE4feFcxL8zyBfXxS0aBOo4jy4IoDQa7C9ujhXfCrSaLjY3Pwyd8f48R4rqmE2tRrCaVRjx/q4GFxSph41CZgdpOw7w5nkDHUcwsmbiRyPtHTKJ4w5tnavxcXVcIEOGXoJHDWwK9Urtef7g4xMQ4eBKytHaM4hzjo8kx+cpWnwNIyNXDiAT7Tu4hXKPRJF+L8aGVaJnf0IA85sqtbZ5uReNRMyjT8sWbfjfd4BUKlZ2aYi27yI5hOh2jS/pzjoFSkT/ALt9iPZbF71yzZeN+BXZUGgPeHI2Poum/EC5fKxVPt+zBnVMcSvQmZk7MsbKCowrmvb2vnxZE/I0A+8eq6F8Rcs2pX+JXru4vPlMR5BdTjRSlYeM+0ihh23nVE6FJxPy9L+5VLDUZOsDn7lEW1JsHE9LR5razpIfUogamTyv1ur/AGFxop4qoHWBpk33ZSD7IeaVjcSBzJ59EGx1Ytu1xuC09DqEHHsqEyLtFo0HbztaMSW0aRPw2mSf8naDqAsxSwzokaKLCUZKL5Ybz3cBzHijGKguqK8cKRFSrZbEW381LUxtwDbpwULKBcPG6qVx3gpVl9h3AtBvEwJHMIngsMC4uOgj2B1Qns5jwKmR150PDX9/RbHCYKGTG/6AX81W9MtjtACtRADhoJv0t7IYGwQR+clo9tYc5QQNR7ys/BzRuufRSOySVBbZ5uzr9lY2g7LMHd/CrYBlp0M25EQQmbUedd/5+6sSEbG7KxGcmd0q1ia4NxpP4fX0QjYZOYgRJkdJ0KsNYQS03j8JCNAsleZB9uQ+y8akaeSTDUjf85Jz6fLf9/zqoQK7K5g+H5bVT9qa4pYaq60nKG9XWj3PgvbJnpu4LLdudtB9QUWnus+bm6I9B7oJ26C9Kylh2Sxjvz8si2FoRr/cJ4QeCD7Grgtym5Rqm4QOcD+UG6ZI7RddgmlsEXJ9NxWex2ALZ5LS0nksG82P8eMKptO4nzRUguJh8SIcDzWkw2IADdW2vw8LweqB7UpQ4o3gaZLBAMRoTp0PBGYkNNhQYskfsf2JUDqgOsz+dCm8ojzVYuAMA31hIhywaZ37wuhbHxOegx0/2gHqLfRYAVMzOYWi7GYwmk9pPyu9CNPNZuTG4GXkRtWaX4id8Xmqzn2TMy5bjZiPFi5NVPed/wBnH1K665tlyYt7zup910+M7sfiKmx9Bnjy/dWKUibWCjEgWEk+30TaLJguNuHsBxWs6RYqmR9wg+0afd8fdGnf+Nup+yp47DjIYmw6T4IojWits2mACR/H3VyvdthH8fRUdngZboph6OYybAa9EWCK0NZSyt8JQvEgBwgaBEMZiLoPjK3motglSRFTxRa9rxqDK6lsjaAqMBGjt3UQfVckWx7G4+O47fx9UMsdWTDOns1e26gyD83W+vmsrQo5ndVo8aMwI3GPDefqiWF7LtbSNTi2Y58fGPdUQdGiWwFi8OGut09FR2mPYfZH24ImrBEyT7fvKDbapf1A0cGjxAAWhFMgPsyz3co94RiqySDxA90FwoIe/mPz1Wio05YHamQi2BDcOwCJ4mfCV7D0nGrECxzEftPVWcK0F/5vt+61lHZtLIHR3oAnpv8AUpGxoozeIr/Bpl/+OaPAED1XLKri97idSSfNdS7YMig6+tvMn7rmlCleUYeWJlTbSIsLVLHDctEKxhpWcxrIKObC2gMuV17RH1QmvkGN06DWCxcX1adeR58E/FEO0+/NVX4P+5hgXCqPe4Tu/N3JVqzQyjtKjPX7opsKm74bNwI19lQMn84It2eeMhYDDmmReCQbixsb2Tt6EUd2Wn4aJvz0kH7oZiAA706e/uiONqOi4PAubA8xKDvnfPFRBaLIf7LTdjAMtQ7yR7LMUTP7LQ9iDLqg3a/nqquR/GzPn/Bmke1Ny81ZfTTMi5NnPGVPlPQrldIXPX+V1V2hA3rlUZXOB1BI9Vv4nyX8f1jqtXy3D85KSmLibcFGwSen5qlL/aPH9ltNwRw9Zkw0Sdx1PgT7qPHUhlOkwd8+qiwlLfMdNfAbk7F1srTw8/zwQIwTsxuk6SjGMxgazKI58+UrPh5AsdE2o5x1P7JmrAnSHYnF7gqDnXT6j+CiVkVRRKVhvDbOmkSp9jtymeB9lPsx4LI5SfL7+ilwkAnndUNvdmlJaZqML3gCb6j3+qNUNpzSLTqBH8+qz+BdAA8T6lTU8TD3Cd58dft5pEWNhvBAFxd49BJ9YJWf25RGcv5kjp+Qr2zsWWvg2lseG7Xkhu3ajnCONunNWplbQEwtGc79BFvRHcJU/pAb+9O7TT09lBicKGU2t4i55zJULXZHO4Tb6phQjgZBJ36fb3WiGJy0xf8ACP5PisxSqGQBeT6x/Kt47aO4brD2+iVjxK3aqvmpNAO8+n3JWGDNVp9qYgZWzpw5kGVlqztVEgSZRxbrpaTXMh3HRQ1TddQ7PdmGYjBNB1EweCGbKsUE2ZJSp2Y7C7WMax9Vfp45jhDhH56Kfb3YmpQ7zRmF7gedt3FZvKRqkhKM19pojksLvePHcR9eKfSiczTDt43eCEsrKxSrA6p3EsUgvVq5xBzC3UKnVokazE2vITqGKy318fUKLE48EREIbQbPUKvekLX9hm//ACHjHp/KwHxe9ZazshtCHQTE8d6TNHtjaM+XcWb/ACpuRWQBEpuULhNtHPBma651tjD5cVUHF5Pgb/nRdCIWG7VujEz/AKj6j6FdXjalQeNL7wb9Ztw4SnUMMXkgadY9VSqV+afTxdomOQsVtZ01QQqgMsD+3hx6obia8kz4JX1rc1Sr1YQiiSYlSooHVC6wStpF3Rajst2WL3tLwY1P/U7vGE8pKCtmeU6VsD4HYLnDM7SRHjxVXamB+G+F2FmyGgkwIiI3AaW8BHisF242fkrNP+Un91nxcjvOijHl7yoC4KrlaeYRHBG88P2lCaau4R146q6jemHGYu3iT4JWYn+pO4mfT+UOFXnyXqdaDPl42/dLQ1mmpYgmq5x4QPIhTUaQd83C/nCG0MRv4z7t+6mfjxmAG/6fcKJBbsq4/E95rZ0J9/sF7aDO6OMjyi/uo6VHPiWi949v3V3GslrjukgeEI2CivhatjJ3R0UNWr3hfW/uq1OtGbn6KOpUk+CJPBNpVZEcD+yA1t6v1a0yqVQJkIyg9q7H2Eq/+zYevoSFyPJK6V+nmKnDuZ/i63R1/eVl5q7YzPlVKzZh4NjdZ/a/Y+jWktGR3IWk8v2RgPUrVyIOUHaMqk1tHKtr9jK1Ek5czeLb+mqBFpGsruzQIQvaXZuhW+ZgJ4gQfMLfj5lakXxzP5OOOrFN+KV0DHfpxEmk+R/i63hKGDsJW3sjmHArWuRBl6yIzNCkeCN7JZDgbkb41HgjGF7D1d+XxN/MIjQ7IuBkuE/6kg+B0KR54fsWWWNGh2XiQ5g7wdA1EXHgrmZD8LhSzWCeOhPM8TzVnMVycldtGNsGYqpANtPAfuucbXxBqVXOPQRujkt/tm9MgLMUOz7nmToulhaSth4/WNyZlX0U0tIEgePHotwNhU2CS3Md0zA8NT+aKnX2c6oSQ2+kxAHIBaPqpmhciDdGOe92kR+b1Ps3ZD6xsCRx49FrtndjMxmoYb/jMl3U7lr8NgWNADWgDTRVz5KXhXk5C8jszWw+xrRD6gBjRu7x4lafC4QNJIGsfb0VhrFJ8NYZZXJ7MsnKe2NKxn6iUBFJ3/Yey2+RZrt9gs2HDh/afQ2T4ZfeizEqmjm4CnwroKgA8lIz6LqnTLLXy0p1I28B+e6gDon83L3xIHmgFFx2LjQ8irOEqB1Rh5kfnmhDKqsYXEZS3qlGs1Oy6YNRrt7SJ5mSPK/ok2kBTptBPe7x8ZQGjtMsdY6GesEn6puP2majgd1/W6lEsZUff81S0NCqGeVO6vDeqICs43PVNcEyo+6eEwGV2t91uf0+Pz8xHiD+xWLy3/Oq3/YCj/Scf9vos/Jf2Mz5/wADVqamUzInBq5GjCiQFSBRhilaELHQ4BMcFM1qa5qFhI4SOapMqUiUGCiq5qZP5+BWnNTMiQgHqUA7VSBgFoSNclL1rjZnZDWYOHkm06YSvKdRTvwTrsmDVMwJrCpGhUssUaJGNT0xrlKFVZakOa1V9r4EVaL2neLdRcKwHJzirUn6hk6Zw+rTyuIO4keSYX7+SvbcbGIqj/d3qUIr1Ysu5FWkdBPRI+vpzSNqyqoNlJhTdNRFInm6U1kjrt6GVWqOQoJcfVk+BUZq2Vdr9Es6KUSyxTKXPJVcGFIx91KCmJiH3HgpKdWyqYs95LTqQ1NWhFLdFwFb/wDTSsC2qzeCHeBC51QfIHRbD9OsVkxYbuewtPh3h7eqy8mN42Se4s6caaZkVohRELhbMVCBikaxMNlIwqUEeAkISheQegoaQmFPebKBxQUgMdKbCiNRJ8QpvQWf/9k="/>
          <p:cNvSpPr>
            <a:spLocks noChangeAspect="1" noChangeArrowheads="1"/>
          </p:cNvSpPr>
          <p:nvPr/>
        </p:nvSpPr>
        <p:spPr bwMode="auto">
          <a:xfrm>
            <a:off x="368300" y="-57467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t2.gstatic.com/images?q=tbn:ANd9GcTdvZirDUQovOtt9LZs3FS-NIGI9PecJpDNcW2gUFVtjzxdB8eB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56857"/>
            <a:ext cx="385603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ringtone, she would be “To The </a:t>
            </a:r>
            <a:r>
              <a:rPr lang="en-US" b="1" dirty="0" smtClean="0"/>
              <a:t>Left,” because </a:t>
            </a:r>
            <a:r>
              <a:rPr lang="en-US" b="1" dirty="0" smtClean="0"/>
              <a:t>she likes to </a:t>
            </a:r>
            <a:r>
              <a:rPr lang="en-US" b="1" dirty="0" smtClean="0"/>
              <a:t>groove.</a:t>
            </a:r>
            <a:endParaRPr lang="en-US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532" y="3200400"/>
            <a:ext cx="42862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candy, </a:t>
            </a:r>
            <a:r>
              <a:rPr lang="en-US" b="1" dirty="0" smtClean="0"/>
              <a:t>she </a:t>
            </a:r>
            <a:r>
              <a:rPr lang="en-US" b="1" dirty="0" smtClean="0"/>
              <a:t>would </a:t>
            </a:r>
            <a:r>
              <a:rPr lang="en-US" b="1" dirty="0" smtClean="0"/>
              <a:t>be Fun Dip, because she  is funny.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22669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85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  Molly</vt:lpstr>
      <vt:lpstr>If my best friend were a car she would be a slug bug, because she is fun and lively to be around with. </vt:lpstr>
      <vt:lpstr> If my best friend were a soft drink she would be a Sprite, because she has a bubbly personality. </vt:lpstr>
      <vt:lpstr>If my best friend were a zoo animal she would be a monkey, because she is wild.</vt:lpstr>
      <vt:lpstr>If my best friend were a ringtone, she would be “To The Left,” because she likes to groove.</vt:lpstr>
      <vt:lpstr>If my best friend were a candy, she would be Fun Dip, because she  is funny.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24</cp:revision>
  <dcterms:created xsi:type="dcterms:W3CDTF">2011-10-05T16:12:23Z</dcterms:created>
  <dcterms:modified xsi:type="dcterms:W3CDTF">2012-06-06T18:23:38Z</dcterms:modified>
</cp:coreProperties>
</file>