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82B21D-4755-492F-87E0-1CDB59D6816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16CD5F-C776-460E-BBF6-ABFD695F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>
                <a:latin typeface="Broadway" pitchFamily="82" charset="0"/>
              </a:rPr>
              <a:t>L</a:t>
            </a:r>
            <a:r>
              <a:rPr lang="en-US" sz="5300" b="1" i="1" dirty="0" smtClean="0">
                <a:latin typeface="Broadway" pitchFamily="82" charset="0"/>
              </a:rPr>
              <a:t>ogan </a:t>
            </a:r>
            <a:r>
              <a:rPr lang="en-US" sz="5300" b="1" i="1" dirty="0" err="1">
                <a:latin typeface="Broadway" pitchFamily="82" charset="0"/>
              </a:rPr>
              <a:t>Q</a:t>
            </a:r>
            <a:r>
              <a:rPr lang="en-US" sz="5300" b="1" i="1" dirty="0" err="1" smtClean="0">
                <a:latin typeface="Broadway" pitchFamily="82" charset="0"/>
              </a:rPr>
              <a:t>uan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Written by Jackson </a:t>
            </a:r>
            <a:r>
              <a:rPr lang="en-US" sz="3200" dirty="0" err="1"/>
              <a:t>B</a:t>
            </a:r>
            <a:r>
              <a:rPr lang="en-US" sz="3200" dirty="0" err="1" smtClean="0"/>
              <a:t>runn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0"/>
            <a:ext cx="2971800" cy="33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he would be a Ram Truck because he likes sports and is not afraid to get dirty.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t0.gstatic.com/images?q=tbn:ANd9GcQbn4biQwO93Ayr5aALV43EOU2fq-NW1EWctde18YzEXk7KtR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52800"/>
            <a:ext cx="5029200" cy="281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drink he would be a Sprite because he’s sporty and energetic.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52800"/>
            <a:ext cx="290512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he would be a cheetah because he’s full of energy.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AutoShape 2" descr="data:image/jpeg;base64,/9j/4AAQSkZJRgABAQAAAQABAAD/2wCEAAkGBhQSEBQUEBQUEA8PDw8PFA8PFhcUFBQPFBAVFBQQFBQXHSYeFxkjGRQVHy8gIycpLCwsFR4xQTAqNSYrLCkBCQoKDgwOFQ8PGikkHhwsKS0pLCwsLCksLzUqKikpKS0sLCksKSw0LCwsKSwpLCwsKSkpKSksKSwpKTYpLCwsKf/AABEIAMIBAwMBIgACEQEDEQH/xAAbAAABBQEBAAAAAAAAAAAAAAADAAECBAUGB//EADsQAAICAQIEBAQEBAUEAwEAAAECAAMRBBIFEyFRFDFBYQYicZEjMlKhFYGx8AdCYpLRM3KCwSSi8Rb/xAAZAQADAQEBAAAAAAAAAAAAAAAAAQIDBAX/xAAwEQACAgIBAQYEBgIDAAAAAAAAAQIRAxIhBBMxQVFh8DJxkaEiQoGx0fEFFBXB4f/aAAwDAQACEQMRAD8A8f2/SLw+e33lTfJCyTQFsaI+33j/AMPPt95XW2GSwyXYuSfgT7feN4UwivH6xWybYBqZArLBQyDVx2Oyuw94JpYeqCNUtFA4pLlmLlGOwIxSXKPaLlHtCwIxR+We0bYe0AGjR8R1gAgkKmnPaEqC9v3lympff7yHKgKyaRu0PXpX7ftLi6de7feEXTj0LfeYvIPVgE0b/wBiHr0TeuPtDLX2Zv2ks/6j9pk5thoyA0uPQfaE5Xsv2gmJ/VAPu/Uv84qb8R6FkovZYJ1XssqMG/Uv3g2Q/qT7iaKHqQ4hbFTtK1mzt+8i9J7r/uEC1De33E1S9Q1E7DtBmwRnqI84IgzRIYXmCKCijoAo0jdjJDRP2Mu13GHTUn3mbnIm2Zw0b9j9oVdO3aaB1R9441h7yN5eQrZRFR7SYrPaWm1fv+x/4kDqfcfY/wDELYACp9oiv0k2cdxIHH6hGAJl+kgaz7QxQdx95Fl9x95VjIio/wBmTFPt+8ET7yJf3j5Ascn2jGo9pW5p7xjce8KYclg1+0GyQJuPeQNh7x0xh9v99I+8dv6SqTGzHQzQr1OPQfYS3TxAeqj7TEj5ieNMDo14mvYfaS/iadh9pzeYszPsIlbHRni6+gEGeKA9pgZj5h2EUGzNhtd2gH1RmdJBveWoJCst8wmEVCe0rJf/AHgf8Qo1n0/2j/iJpiJtpvp+0G1H99JLxn0/2iROs+n2EFsANqYI6eH8T/2/aMdSOw/v+cq2FFblRQhsjx2x0TW33h0uHc/aZ26OLTE4hZrpanqT+8N+H+r+v/ExRcYRbCZDh6js1G5f6v6/8QZrr/X/AH9pVrraWKqG7SarxE16DNp1/VBNpx3mglR7SfJ/0ye0oVMyGq94Jlmy2nP6YJ6ceay1kF+hkRGaLgdhK1jDtLUrArZjSTmCMsZLEbEaKMByI22KICAC2x8RYj7YANiPiPtixABYjgCIRdIgHAEREbpGJgAiI2I+Y0YDYjGOY2YAKNFmKACiijwAUWIosQAkph0cStiPiKgNCu8CWE1gmQI4zIcEwN1NaO8n4wd/6zCDGSyZHZIds221IPkZWsuPf95nqxktxgsaQWFsY/2ZXdTCxjmWgKzJG2wzAyBlWIHtixJkwcYCxFiNFiMB4o4EfbACGY+ZPZEEhYEN0fMJy44qisAMUOdOZE0GO0AGLELyYuVCwB7YuXCiv6yYrisAHJMcadu0sBZNXk2BW8I3aKXeYY0WzFyUtsWY5WNtljHyI4IjbYtsQBkQQyUrKywysJLFQZVUSaIpOAMk+g8/2m78I/BNmut2Ky1fhi4CwkNZVv2s1Qwcgdevl0naaP4V09mg1T8NVmuDGlBaEa021OC5pcgHDVtnHcdBOTJnjF6rlnRiwOXLdI8/0nAGsI2qBkKcswChWYoGZs4Vdwxk46zTb4BuWl7nULXW5RtxZW3BwnRGAYjccAgYOD16T0njWopVjXrVrTTXcJr1L1lD4hbqjhV3DCMQxbCeWcyvpOO77RZpa21l9Wkpov1wVgtqkNuoYIQmmUMVzZ1IA9iZzdtlfPcdPYY1xyeaX/DTIWXALVtajBT5NUAbR1x+UHr/AO5m211r0YEH3yJ6rrfhuyxUU1VUOHYk1c17i1tAd/D3WN8x3Vn/ADNncfIefOPwLe1SB1uLCwPW+1UQ80NYatxUuqV+TgOBg+WJMeqp1Mt9HGSuDr5nElaux/eCapPQf1m1r+BLtVq2CF6nvxuDV8oOQMEkkEgH167Tj2zbeDXDG3baGXeprbqy5xlVfax6jtO2GWEu5/U5MnTZYd6+hQate0Y1rHuR1OHUoR6ONp+xgS5nSjnJGtf7Mia1kS5kcmMCRURASOJLlGMKJBZMKI+j0FlrrXUpexyAqKMkmd1wb/D9a67LdXl7dPynOkAIBRyOpYEFjtOcDA6eswy5oYl+Jm2Lp55XUUcPXSWOFBY9lBJ+wlheDXkEiqwBRuJZSoA7ndjpPQ9ZoC3y0BUGm1XVa3rqCoQdtZRsF2P/ANhBU/C9rKllKOBaWVUCjFaE/Mtp3kL16AjII81E4H/kV5HpR/xS/NI46n4UuIBc11A5ObHGcD1wMzeT/C+zFJez/r2csiuvdy+h+Z8sOnT9xL1zCqsmmtb+XlQXXm11AYF2lstDYPU5Hl59JoUcdst5JoRj4dnbdWi7Fr5eWoz0LKMZzgn7TGXWZpcxpHR/x2CPr+v8GRxT/C1aRZu1X/RVGZ+XhAXKhUJLdWIJIAPoO85kfBuoc/ggWggMpGU3KThWG/AOSCAATnHr5z0vT60XIVLbVXUU2pWpRK/EAoXJ3LucF26q3rjGDgStxkDW3IKg+ltRmZ3tYkrUB1bmsB8rensfIR4+ryq9n9V/FGcuhx+X0f8AJ5LrdFbU221GrI9GBH7+Ur8w956tqNdUfwdS4dBgB8Fg1bBTkP5DHUHpnvPPOPaapXJpPQWOhUfl+U9HQ9j2+3Q4HodP1Pa8SjT+xw9T0nYrZO0Zob3kg8DmNunZRxWWeZFK26PFQWF50jvhK9KzHCgseyjJ/aFp4VY+7YjNy13NtBO1f1NjyHvHaQiuHhq3X1H7wlPCrGVmVHZEXezKpKqucbmI6AZ6ZM6TRf4bak13WXBdPXpdP4hxYymwoVJQLWpz82OhOB9fKRKcV3sai3wjD0elFjqlaM9jsFVEOWZicBQMdTPROE/4cim1eYiajVUanSG7QsSwGks277MDG/aWA6nb8pPzDEp8Z0VGnWrT6TTixNVptLq04h8zXiwMWsZW/LtADA1gL18+s0+N/F9Xj7NXQttGqrDaZxYNyaivllA/n8rY29OmMAziyTlP4eDrhjUVczW03FVay+9dO1Ou0Omt0PhXYJUaAGKNzOm0hVYefXAwes4iz4urXRLp6UdLGtNr2mwnawsyhrxjLbQAzHGfeYeq1F1gIZnZMg7XYsegwuSfPA8u3WVhpW//AGEMMY94p9Q38J1Hw7wO3id5e5rbUVgLLHYYXIJLEnoqqoLHHYAfmnoY1emoRq9K+wFNPXS71Kq2quLtwd8V2OUBHzgHKYzLXwBo30XDUs3U1V2aZ73e4MXFpBIIAwNgygOT/lnnPEr9Tdc7tVXqrAwBtBK8zaqsl1SEjAKsfIY8+nfHPLZ6p0dHTwtOTOmbiBv1D1aUeIt3IN1TeFVdBdYHfa1LhGZX/wA+N3X1wZQ1dgRHcLdRVfzqaytaUaul1tZ3urJwWrcBVODkk9epyzfDnB6RRnULT4F30VlOobUNWS5dt9II6hl+f5SACQevXI53/EDiFps26htPZqAbCBSj1tXXa2duWAznqeo3fN54M5Y49pqK9+/Hy9TrcqTfgS13xItgNjquDStFBVQ91eo+Wz5icAKj9Rj+XrMM8VAfcpwNlmSPl+c7f+mR5AFFI9Nx7dJnV6gbGXr85Xaw81A6soHkM9OvtGsu3NnABOwAKM9fP6Az0IdPGPFGEuok+UemaThIspD2fh1NWK3a91UUpXWh5+l5gJsrDvtOSMbtvUSnqODhHfn06cFNKmosrsXIrJcoGFqqVCHAboWxu7DpY+FOJV+DrsvTTvXztZRebm3WOhVLkqrDk7ma8hugx5e80rdU4qL28rTazjWpFTVF7VNej5ZTHmVS0Blwcf5vLriefrKLaT9/0v2N9lLlpP8AQxm+C6XO1aQWFAtQ1G3DHbu2XOhKK+OqqAN24dSJV/8A5fT4rNdBsNqDZWWtV2ZdosNqmwFEyHww6DBBz0M6vVa0VWW7KvmpddE3ENaFRhQK1VNQScDULzBk9B0IHUGVdK6JXXUvha/BWJqNXamXFVb/ADb9MzhimcKCOgy4wO0LJmX5n9ffp7oahifOiMSv4OoNxVKWsANbhN9u7l2dNgKna7hj5q2PlPQnyt0/CdDJYyUqyZWiuxWvvC2lhlyayOdjopCBVXPXOOuvWahWQw0lR8X/ABEqj3ml9DW+Dq6thzv642+XTO0EytxX4sVbGY2o+oai3UaPWcrC6am5hisqM7n2q3XaT8w+ke+aXCk/fv8AsnTF4RRIcIUK9KVJ+Npxf4WghkLU2BCOaFBJBDMPxvPzzNNtBW2wWWrdYc1q7VMEspvpddPSdQo64wRvBP5iPUTi6vjckUV1LsrXT3mzTom2u7U2gqdyeW0+Y7Fj2EbTcWYNVYarE0z3UWVFc7atRUChpqQdNnocjr3zJl0+R/EbRyRXEePkdtx1qkROYbUfRU6drKVIvUPbmuq2zK4sKN1DemBOfusWs+DZi9VBA1FJQVDUW2DfVaroRsPMCLnODmT4f8YCvTvYal/C1FlXg1OxVosILPYDkMA2wqOg6HyGZiavVWNYarGS1NVqGtsIGAUXayMu38pZa+gHkw94o4JL379fHy8i1kXczqrwdVXYTXU1ZGmL6Z/k5BZ9l11tqkJbYHrRsZ3YHpk582v486t8rb6wLEw1aBSlj5dQMdMtk9Os6DVamuyhTYrAp4hWsC7RqbdVV+Fb0GUfKKCSP8veVOIcL0yozXGznFS6ruQKnnXvJUMGLWIh67ciw+q5PXgjGHxL3/X/ALyc2Vyp69xk8I+JWpue04d2yA3quSPIeRxgf7R2ne/ENafwwPaUrvsWvUWJVZ81jOz1V9Cv5cJnavvuA6GebNpiMDHku047+TDP1zNOzXFlUNvbYgrG7HRR5AHt1M6smKLaklycsOor8LdGbchA6k7fQZzjrnrg9D1lO8Agr2wwPvjGPoZfsoLKVywz6g+/qJV/h5A88k9Cf5+k3hwR1GeElS5RlRTQPDox4dOjdHm7Iz48vDhhihug2R6T8SUpXxLSrosZ2fiadAAm1QT1A6HKE5lLhNfhq7LUqzUFzcM7WFL2MnJ3HzHzY9/5Sgimup2qIXUlgN/QHlY+YAn1zj+UBfTZaSrlmcmvejHlplm+UBRksc58hPNbcl38HqYZRq0uTrdBx7hj4rWnkV20PS43FAKi24qSD6vg9+nnOsXwOL7GbI1mlXTO4t3DkJWFUKOozgDr1OceU5L4f+G9DWmeIUuLlG51sYpWEGf0Ek9QfMjOJlfEuk0OT4dGaxguK6LWKoO7uxZR0/yj+eJxunKoSf7nVXFzSX2Om1HD9OKqa6W1t9Gl34OnejojszkMzAHyz5DoCZz+s8DfapptsoR1cu2r+bDh9u0FfNj59Ok5jSaO6raasIVJyQ/mpBBB6Y8jNqnizkhtUOY+nYW0MVUjmKPlWxqwLCmcdPL16zTSS/Nf7/8AZi54JqqL/BOH6R9S1Fz2K4IFS9E5wOfnUsDtGOuD1OZ1Og4RXW9g4eul1tyWKhOoIUUDrku25t+RkdAvlKV3xhRQL9ZpbbNbqtQa6fC6hNtdSA5O1MBiFPQY/V9TJcYGh5VGptRdIK3S+2rSYw2oYK3JcKMkgg9emOo9ZlLZtXfPh6/ZlRhDmkaXxnxbS1W0pa1r26lDXbVp2J06t0G81v0IDHOBjyyfITlvhjgwq4hpzqNWosFavQWQvuqRm5tdn+VQalfac9oGzjVVh1j3OmoOqLHR0liuAQwC9cFOhUYz5rK3DeNGjR5qKU6migsguVbdn4rJbXWerKzgqcHy8vLyai4rjx4+v39GaUnGr7vfy+Ru/EnESlNi6ynR8qq2yxaNOVWw1gjwjIEOMfPZnI6q2cTyviPEGts32sWdtuXP5ioGBux0+3aH4nxCzVXm0jdddtyEB64QL0X/AMZocO+DbnwbMVKfNWOWx/2jyP1InbjjDAtptW/fByZct8LuOfUH+WcYHmfXoJa09RP5MNZtOckfKMeg9fWdlovgapGDFncjPTKqPpgdf3mjovhOmtWCAhmyeYcMyn02nGBj6RS67CvExicPVc/h2rTLLza23MoG1hkZRjjb+bB/lOn4rxe9eTVfzdNa3LJ1j4Z92wqzL16AjBJU9featPBVrGbKU1lisrCy57FYAY+UrWygjp6gxcb+JTqCvj9KbQp6pRaa6Su4EE1sGwwA81Kk4Ez3hlaceffvvOqE6VEtImm1PEraytrV26faxvfeLWTZsatVBwSVHTrjr5QlWl3aLVEWVNcSF1DaNBqAlKMBXRy1Clx+ckk4UKvX5cTmNRruXqUNLG2rTqzVi3ToGRQS3LYsCCwGPmGOvaWk+JHdkr3Lp6y7ajNWyt3LYP4qKu04AwPXz88yXilxXp9jXdHRWcGoBqb8e3T/AMOZbd9q1+Gq89z0AFyOoO3yz06zBXhFKV0NdTqFqqfmXXght9Vi/gb9gO3eMAKMY+bMc8eey264Nyw1iAtp0OnstUdQbySCawAMgYycSlptebK9Qz2IvimRDbX8mWQfh1Dd1JPTJAwB9Y445rx9+3+wbRNOnT01V3Bqd5s0dzi1ALKaKWccuoKGO+wMFyc5ycH1lpuNFgPE767tLo9iatlCBXsy3WrcFLlcBVIEzFs3FDZUbdYupUWsoATlqOlCuwwqerEDqeg7y/xvVN450TbTXqdlmxFBS65vmsdm25yMnAJxntG4NvkFNeBS+JOI1WJUTX/8uzSrVYXrKWZBXbcVVthGxcY8zv8AYTGAfT3h6iXCqp3t8oVfmBQdfIqSO439xmdLqvg9dLqN2t5ltAQakJVu3589lljH5ScYwOvl5S1p/iulK94qrNdrFjp3QHl5AGzr5jbmO6VRVjXmwPFdarq1wS2vneFam1kFh8Npq2R7WOMud2QwJ6HDTC13w2tatZZcRW1YtquQC5b69qtytwbcpViAQV8gT2B7ez4nqvNLaGpeYoNS17vkoKt1YKCu4OHwVyN3uVAnB/FfFWLJUuQlClEFRG1yVxYCUP4gBz83RiCQeuZGHbbVcBNrW2R4HSHDhsblbPQ5/MST/wCj/wCU0zwtZgcB1y12qGPyszVlj06kZ+hAIXB9zOxdhF1LlCfzPLmuTKPChINwoTTa0QT2zFZJGbSM5uFCCfh2JotdK9l80U5k6oqeAihvEGKXtMKQK0llIIyGGCMgZGQcZwceXnK9tdjMWLsGLBvMtjByMZ6Zz1yAJqcmLkyFlo3jKcFUWZ1dLYw7vYP0sTt7/llhV6eR+ktLVDJTE8hEt5fEykq/WWK6ZbSmHSuYyyDWNlF9AHGDn+RIOe8o2fCvQ8t+reluWU9fXH/E6NUEl0krPOPczRJo5O/4Ts2ocpZkdaVGw1nJ6Cw/Kw8ux6+UVXwa7tm51VcnCr8zgE5xuGB/WdZvEi180/28vgNy8wGh4ZXSMVqBnGWPVm/7j/68pcVvpKramDOqnO4yk7ZOyNEWfSTGp9hMnxZjjWyHiLjOJpNqoG9w4IYDrKni4jdHGLi7RVrzKGs4MHbq2K+gKgdSPXr/AH5TC1mlNVjHBWtfkqyAz49MN5mdO7wTAzux9TJcSDajlUtZX3EbemXs2D5s46Z9P5RV6ssnyKoKElWI5jhT2LdAZ0d4J8/mH+oZlQ14PTA+gx/SdSzpkvJRk23GxQ2CllXUbj5t+ojyBz1l7httgxaTm/zV1/MOx3d5ZXPr1hkWKWbikgWTyA6TQWMXNljoLSScsXcknqST5fvOe45Ttuausty02gbjk52jJP1OTOuQR7dGj/nVW6Y6jrjtmYQ6hxlb7huTfecbw/V2U5atyoOM7fIgHI8/f950ukKayo2769O9NhfUFtquQ6kNbUAMuGGAVz0I6dDiEu+HKGGApQf6Dj+uYKv4YRfyO49D+UgjsRjqJtLqccueUy4y148DT+G+AaSzRu1z3WagUahl0+lbypQhF5nMBRXJ6qAfmHeUNVrXqIVkb/pB9jlVuCq5rYvUudpyM7fPGT6Zl9LbK3LhjaGAzUTsB2qQuNpAGM+3p1mBbpVWh3SmzejFPxm3bi4y7ADquAO/1kxksjd8r38i3GE1wauk1i2KCOmc4DdDgeuJY5cxdBoXeovkVHfQq7nwnLc7C7Nncjh2qBJwOpMNpOMHearlau1GKEMNpDDzVh6GRkw97h4HNLHRotVAPVJPqIB9TMoqRlSG5cUEdRHmn4hUjSxGMiLRJAzno0tEC0mrmSCRdIWFBEtk/EwO8SDvI4ZSstjWSQ1cy3ugjq8R9nY7ZsnUiDa4TH/iEkOICPsmhVZp7o4Ez1147wq64d4mmhaFwpBmuMmrB9RCi0Sdmg0oitcMlMhzY51ENmw7gvKEg1QgW1UC+sgosWwZ6xK1lcG+sgH1QmsYsLRYCQiJM/xghE14luMik0aldUOKfeZacTEIOKic7jMo0DXBNK38SEi2uXvBRkASxjM7W0BxhvuOh+mR6Sw2qHeBa5e83hadkMzqK3ptLqFsSxXrtrYna1TYyu3r2B+oE1aKk1xdndar31VNdaWMlbpQqkABycWDYMZOOqDqMwK2jvD1WKrixVDWIGxn1ypU9uuCcZ6ZnV2l9/f5msMld5Czh7j/AFqGdOanVGKOyMysOhGVPkYLwhmjwniLhylmEpcYG0jCszKXYkD5CyjaSo6dSME5nRabivDa6XyvPtSqywcw/mK/kLEYAyemAOpOJlKUk+OSv9aMlsmcX4Ex5ocR4o19htqqGnSwIRQErATCAEDOD5gn+cUdy80Y9jHzKypCqJIsJHmTG7M6IvYZXe4y4jCSNQMVpBbM7xJkDcZoHSiN4UR7RGmZzZMr2IZurpR2iOjHaCy0PWzm2rMhyzN+3Re0qWaWdEc9kvGjMyRJrYYd6II1zS0wrUml5lhNaZTxCIkmUExrIXBxA94jrz3gVokxpfaY6wQ7sTas94M6mEOk9oNtN7RrUlpkTfIG2E8P7R/Dyrig1ZWLyJslnwsc6WVvENZFNtTiQOtlttFAtoJopQJ/Ggfj444hINoDBNpDNEsbJc5IsHXwba2AOnMgajLUIEuTZZXWy1VxATNFMmKfrCUIsnY1hxERDiCg5GAe/r95mij6yS6PPeZ9nArdmmOJjvFKHgPeKT2eMN5GvuMQYyxs9owQTl2RtqRQmHRzHTEmCJm5eg9RB5NWkOYI4cSGPUOriTDiVd4i3SdSiw2DAvSI6yeyLuKopvpRBNoxLzVyBrmqmJxM9tEJKvRiXDVJJXLeR0Z9mCTSQo0/94lhEhRWJg5miiyqKYjSP7EtGoSDpJsfJWNI9pE1D2krJVseaKNic2gprHtGNEqm6OLj3mnZMjtS0NOI/hBK63mTGpMhwkHakzoRItw0RxqjJeLi1mg3QBuFD2gX4UPaWjq5Frj2mkXNeJDafgUTw6ROhMtnPYyOT+k/abKUvMzcfQqHSH+xH8Of7EsnP6TI49jK3YlAByz/AGIpYx7GKLYrsyyupPeFW73nMpxKFXikp9MyVkOmDx+s51eK+8KvFfeZPppFrKjcwfaLBmSvEfeTHEPeQ8Mi1NGpt+n2jEfSZvj/AHjHiHvF2UitkagaSFkxzxH3jrxH3h2Mg2Rr7o4PsJmLxId4ZOIjvIeOSC0X+nYRwB2lReICEGsEhxkOywSO0ibhBjUiObBJodjtqhAvqo7YgHxLikFkLNTK1lxlkoJA1ibxcUTZSZzHBlooI2wTXdeRNRACyLmSwK1k+QveLdD1gVeZFzZZOnXuIvCjuIt4i0iVebFzpa8GO4jeEHcR7xDRABYZJbW94TkRtsWyYUIXt7xzc8WYxeTx5C7huc8eR5sUdegbM43MfdFFPaMiQaTDRRRMAise8IHPcxRSGBPee5jlj3iikjIFj3i3HvFFGMYsZOtz3MUUTEWqnPcy0rnuYopzTQ0WUY95ZRj3jRTkmWg26RJiimSKYjIGKKUiGDeDMUU1RAPMbMeKaAiLMYgx7xRSihwx7x9xiiklEdxjFoooxMgzGD3HvHimiM2Q3RRRSqJP/9k=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389042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song, he would be “Every Day I’m </a:t>
            </a:r>
            <a:r>
              <a:rPr lang="en-US" b="1" dirty="0" err="1" smtClean="0"/>
              <a:t>Shufflin</a:t>
            </a:r>
            <a:r>
              <a:rPr lang="en-US" b="1" dirty="0" smtClean="0"/>
              <a:t>” because </a:t>
            </a:r>
            <a:r>
              <a:rPr lang="en-US" b="1" dirty="0" smtClean="0"/>
              <a:t>he </a:t>
            </a:r>
            <a:r>
              <a:rPr lang="en-US" b="1" smtClean="0"/>
              <a:t>likes to party.</a:t>
            </a:r>
            <a:endParaRPr lang="en-US" b="1" dirty="0"/>
          </a:p>
        </p:txBody>
      </p:sp>
      <p:pic>
        <p:nvPicPr>
          <p:cNvPr id="2050" name="Picture 2" descr="http://t3.gstatic.com/images?q=tbn:ANd9GcRhthFsWZs0owGeKVoO6z9oYci0w37IgAb6zVj8e7mUfoE3vaS8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3248025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he would be a Sour Patch because he’s sweet and crazy. </a:t>
            </a:r>
            <a:endParaRPr lang="en-US" b="1" dirty="0"/>
          </a:p>
        </p:txBody>
      </p:sp>
      <p:pic>
        <p:nvPicPr>
          <p:cNvPr id="1026" name="Picture 2" descr="http://im.glogster.com/media/1/2/84/44/28444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0"/>
            <a:ext cx="3429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Logan Quan</vt:lpstr>
      <vt:lpstr> If my best friend were a car, he would be a Ram Truck because he likes sports and is not afraid to get dirty.  </vt:lpstr>
      <vt:lpstr> If my best friend were a soft drink he would be a Sprite because he’s sporty and energetic. </vt:lpstr>
      <vt:lpstr> If my best friend were a zoo animal, he would be a cheetah because he’s full of energy.  </vt:lpstr>
      <vt:lpstr> If my best friend were a song, he would be “Every Day I’m Shufflin” because he likes to party.</vt:lpstr>
      <vt:lpstr> If my best friend were a candy, he would be a Sour Patch because he’s sweet and crazy. 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21</cp:revision>
  <cp:lastPrinted>2012-06-06T17:57:53Z</cp:lastPrinted>
  <dcterms:created xsi:type="dcterms:W3CDTF">2011-10-05T16:12:23Z</dcterms:created>
  <dcterms:modified xsi:type="dcterms:W3CDTF">2012-06-06T17:58:00Z</dcterms:modified>
</cp:coreProperties>
</file>