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136BB-555D-4397-A2DD-8F9160D8C222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2971800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823"/>
            <a:ext cx="2971800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D9B0C-8B10-4E8E-A9C9-F0B8A94EF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47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Friend 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>
                <a:latin typeface="Broadway" pitchFamily="82" charset="0"/>
              </a:rPr>
              <a:t>L</a:t>
            </a:r>
            <a:r>
              <a:rPr lang="en-US" sz="5300" b="1" i="1" dirty="0" smtClean="0">
                <a:latin typeface="Broadway" pitchFamily="82" charset="0"/>
              </a:rPr>
              <a:t>ani</a:t>
            </a:r>
            <a:br>
              <a:rPr lang="en-US" sz="5300" b="1" i="1" dirty="0" smtClean="0">
                <a:latin typeface="Broadway" pitchFamily="82" charset="0"/>
              </a:rPr>
            </a:b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4012157"/>
            <a:ext cx="4191000" cy="1752600"/>
          </a:xfrm>
        </p:spPr>
        <p:txBody>
          <a:bodyPr>
            <a:normAutofit/>
          </a:bodyPr>
          <a:lstStyle/>
          <a:p>
            <a:pPr marL="342900" lvl="1" indent="-342900" algn="ctr">
              <a:buNone/>
            </a:pPr>
            <a:r>
              <a:rPr lang="en-US" sz="3200" dirty="0" smtClean="0"/>
              <a:t>Written </a:t>
            </a:r>
          </a:p>
          <a:p>
            <a:pPr marL="342900" lvl="1" indent="-342900" algn="ctr">
              <a:buNone/>
            </a:pPr>
            <a:r>
              <a:rPr lang="en-US" sz="3200" dirty="0" smtClean="0"/>
              <a:t>By</a:t>
            </a:r>
          </a:p>
          <a:p>
            <a:pPr marL="342900" lvl="1" indent="-342900" algn="ctr">
              <a:buNone/>
            </a:pPr>
            <a:r>
              <a:rPr lang="en-US" sz="3200" dirty="0" smtClean="0"/>
              <a:t>Ilaria Pantano	</a:t>
            </a:r>
            <a:endParaRPr lang="en-US" sz="3600" b="1" dirty="0" smtClean="0">
              <a:solidFill>
                <a:srgbClr val="00B0F0"/>
              </a:solidFill>
            </a:endParaRPr>
          </a:p>
        </p:txBody>
      </p:sp>
      <p:sp>
        <p:nvSpPr>
          <p:cNvPr id="2" name="AutoShape 2" descr="data:image/jpeg;base64,/9j/4AAQSkZJRgABAQAAAQABAAD/2wCEAAkGBhMSERUUExQVFRUVFRcYGBgXGBYVGBcYGBgXFhcYFhYYGyYeFxsjHBUYHy8gIycpLCwtFh4xNTAqNScrLCkBCQoKDgwOGg8PGiwkHx8sKSksLCwpLCwsLCwsLCwpLCwsLCwsLCwpKSwsLCwpLCksKSwsLCwsLCwpKSksLCwsLP/AABEIALcBEwMBIgACEQEDEQH/xAAcAAABBQEBAQAAAAAAAAAAAAAEAAIDBQYHAQj/xABEEAACAQIEAwYCCAQFAgYDAQABAhEAAwQSITEFQVEGEyJhcYEykQcUQlKhscHwI2Jy0RUzgpLhQ/EWU2ODorJzk6Mk/8QAGgEAAwEBAQEAAAAAAAAAAAAAAAECAwQFBv/EACwRAAICAgEDAwIFBQAAAAAAAAABAhEDEiETMVEEIkEUYTKRobHwQlJx0eH/2gAMAwEAAhEDEQA/AMKoqVRTFqQVrRA9RT1FNWpBQIcBTgK8FezQMGxdDRrRGNNBBzNYz7mkexpcMfCKnU0FhLnhFEBqfckLRqnV6CV6mW7VJAH22qUNQK36cL9MZie2t2L496pbVzSrftt/mqfWqG01YS7jNp2dvfwoqbEtVL2evxIqxxFyqvgAa+aHD0+89QB6zkaRLayZShsTaB51LY1Q0FibW2taIzYVdy92onYihGydfxp/djut+dB3kA51VCLbGXJtCKqsa0qKMuN/BFVuJueEVEu40NsfEPWr24dvSs/YbUetX7toPSsshaIXp1g71C9yvcI+9KISZ7xA/wAPSqpLM7zVtjvgoAIa0MyO2jA6VLavTPWnWQZpNgCZYafrQAFdOpryhbrGTSoodmjWpBUKmpFrrMiYU8GogaeGpgSzTWuAVDdxAAqqxV4tzqHJICzxV4RQTtQSseZqTvRWE5JspSo0OCueEVacP4fdvtltoW6nkKzWEx0CK6F2JxzWGVxla2w8QnX+odPSoyZVCNh3J27BXckqZbnO3sB+tQcG7GX7xlotoDEmcxj7o5eprqdvHWiM0iD7UHh+MWLkjMImN4n0rDrzXz3Ko5n2kwNqxcVLbctRM+n61VNe0rrHFuxmGuqWCgNGhH9udc07SDB2sKQrgYhXAgMc0gw4Zdgsag+muprfHnSWsu4UYrtDhHvOAgkzGnM9KtT9DeP7tXRQzECUJCkTroecUFwTjy2cRbuGDlcGCR+td2wPb/CMqzcVSQNCRNYTnKU+HSGrOd8A+hq+ADdcIx3y+IenrVhiPocugn//AELHKE/EyeXlv5V0y3xhHEqwI5QRRKYkEU4z+LGcM4h9FOOVWZAl0LOgOVjG8A/3qPB/RHxC4F8KW53LnRR/pmT5eddzu8SRB4pA9Ky/aD6TrGGbIFZm8th61Tkl8jujlnEey1/DM1pxmZY+CWBB2I021rOXMLJgmt12j+lNbltsq+No3OgjWBGornmJ44LkZl1kknbfkAOUn8quMmyGwjFLkTKDNeYDhXfMFzanpqfYUHcxEmB+pn2AJqX68bLoyqymJGfwz5jNHzHWtLZNlji8EUPc/amJO2vOqziWDNtgk5tAZ9fKrRuKreILCDzjaI5R50HfZTcP686hztjsrxaKMoPOrfEX8sA15ew4yhmI9Kqce0mQdqNb7i2LK7d8q84fcEmedVI4mYg70VhMWo1ietNKitixxTcuVQtiVjQa1NhuKI1zMQIA2MCfPWh+NDUXFUgNt5+dKxDDjwBA3NPGIbuTJ9KqWmZNTYzw2xrM02xADX6VM7ulV0K2dNb6OcYokm16Zj/aob3Y7EJvkPpNF4ntJirn/Vf0Aim2eJX58ZdvWvP+o9R9h8Fe/Abq6mKrsTw27mgflW1wvGiW1tyPOBV+2OR7cd2AfQVlL1mZP3IKRywdkMSwmG18h/eibPYC4WAdyoP9NbrEW3CfwxJHp+pqvF7EE+NR8x/ao+ozSXdD7EWB+ivB/bv3Z/8AyKv5LWjwf0WcLUSVL6fauufyNZ28l8tIX8akTHYgQpQmfU/lWTeV/wBX6hsXR7C8ItSWC+jXDHoADNe4O3wi0CqugWZjPcI84k1RXsE7GWtt/toO/gkn4T8jQoOX4pP8w2NgvGeFpoXBB5fxSPlXo7U8LQeBRI2i036isO/D0+43rlIoixh7KiSNfer0SXdhsy2xv0kXyStpIXYTM+sVmx2JxOJJuEAliSczdfaj7nEVX4VFOsdr7iwA0Dy1q28neCFZb9j+Arg8wu2FdifiAVz6eLatNxHG2bNtr1ywAqxsiEkkwAORPvXPuMduWtqChl20WRoOrHrE7c/nWE4jiLuIfM9x7jbyWJM+U/DGwA60sPopZZb5H/3/AF/OCk3XB2nDfSnw5dnceQst+MfvbrWi4d2zsXQDbYOp2II35gjdSOhANfPnDeBteGacp5jK2vlPv+VH3eHX8H/EU5kkBgAYI5SNpEnXzrpl6aKVYpNP9DTSVWds4r27w1tTnddOWZSflXHe13aZb91nQDURvO0wT89qr+IYlmXOoEGs5fdiSaMWCnc3ZlbHXrs6CtB2b7GtfUX7z9zYmFJAL3TtFpSQCs7uSBoYnWKns5w4X8RbRgSrOoYDcjcgesR7133G8DVyhYCFWMqiFEQAE8gAAOWgrsclE0hj2MbY4XwhFzXDeJIIlLgVmgQbmVRA3mZO4JgGlxDsZh7tkNZxGJuTs1wq4VToAUU66/bBO+x2qxvfRwjuWW641kA6gHWCCI6nz19qZhsUmGc2mHduusH4Z+8B911BkjmBoSBWfUNXiSOZcY4ZdwZ7txDHxA8iDzH5RVWuLLtrXVe2llcbh3tkDv7Ba5YbwnOv2rR6hgAR5hfOePBjII29hPsKuLvk55R1YUXbNBbSvbgEkTNDX9daaCYqiTxj1pWmAkTpQ7Cvch5CqHQfhcTGsTBmOsH/AIq54lx9r0AgAKI6kx1Pl0rKiR1qezcJOtJxAOulhqdjQt/Eg1Ph8QrMFuEhRP8Ax6UJjbKh2yGVnTn+NCQjzNSqHIaVMdHTl4s/QUR/jL81FaTAYDBIqszKWnrUF7BWLt3KsSflXj9ZSlWjryLVmdfiJaeVeW8URzPzq+xXZazbbxPypcP7HW7o0c+2/vWvUj4FqystdpLqCA2lMu9prpq3xXYUBfDcJafYj0pWuwNyJLAR70k8T7IKZTWu0d5ec/L+1SL2nuzOnuJo3B8KsSVuvl5ch8qOXg/D0H+bnP8AVOvpU3C61Hqyqu9srx0OX2H/ADQ9ntI6mSoJoXGYRMxyNpOnpQTWzrW8cMGuELkvb3a64wjIoqpv8QZtan4biLSHxrNXOC4vhpJZAB7fpUuPT/DAdWZnvydKkTDsdvnWhuXsNnzC3UTYhSTC1rFt91QamexfClJzOdAI1/GB8/lUuF4YGuqoGkiP5joPkKnxfDmu2zcVhlRigENLsAGYAgQujCJ3k7VfdkOFFm7xxBtwAuo1gkEjyH510tpI3hB2iyscNVIETt/cmj8Zg1y5YkEa/Kg8ZhDmJKqzf+pcdRPRUto3LrUn1hNFJBkQQZIjoevpXNaO2n4MFdsAXHssOcr77fv0FQ3+ACNB8/71ZdrLHd37RhVzqw8ClBoykEKWMETvOtGWMF3iKxfUzI6FSVMeUg1o3wmefkjUmit7IYMW8ZZJAHjkycoAALElvsgBZnlFdT4P2itYjMttrblIP8N2YQdAYZFI+RHnWP7O27aYu0d9WXXzRhWxF0s9xgt18jZA/hObwo7BczCAMwHISp10pRbfJvgXHIFc7Sol7u2uWLRkgLc7yWIgkd4AEX4hp4txVR274Rcu21vIPHZBlRq2WfFlI0aDrHMedaa2hS6wIKgqHEmc0wszrzAB6QN5BLcQubw8mEex0P4Un2Oho48eJEW1ugmbbCNNCBrE89CNKDxfZtczMFgZ2gxyk/pXSO11tbWGW2QihnORQCo1yOzlZ3VgUzcxdPnWJXHz8Wo6Ck9krRyZ0k6KU8EQ71IOEIOVWoxKA6LU9vjCofhB9azlLIcxUWeGWyR4JijhhbYBi3RGM7QZzK2wukUD9easnCc+/wC4WFWbtjIVNnxdYFeYHhVkz4B8qBbE0364RsaOg0vawsZi+D6/DpTF7OAqW6VKMex0Jry5ePU61qlkrhhY+3wKxAk60qEk0qXTyf3MdmoS1cjL3elSWxdUaLHnzq7z16WHSveeKJluytw2KuC4rsuYjrWlwvGbcaplPOOdVkivCw6VDwRKWRouLvFcLA/hvpz/AGaCudqRBUW3IPWP70JpTg46VP00A6jK1cSPGGs5s20xp86BuYJSdEIq/LClmFUsMVwhbszr8PE6TXqYOCZDRV/lFeBRT6UQ3ZQNg00lWNT4fBpMhD5TVwLYNT93UvFEamyo7gdDUGOvi3ZdiIyqTNX5tVne3FzLg7murEKPY5j+Q+dS4JJspO2Z/gHbS2gu2MQrdzcDZXUZntOy5M8cwYXbUZQddQeldn+JWH8Nm8LwtKiF1GXMoB7rMPvBIU6DVdq4LYssxgCSYH5f2re/RthjbxDW5P8AEtt6ZrfiH4Zh71w5Mdq0d2LI01F9jpGM4ug8O0mCxGkzuPxFBPei3JJZZnN3N9WnNqQYyQRAkeehqZGElLgGVvkffkZjXyp2LtgAkkkDxkAkk5dRPWIB9geVYKNrk690mYL6Qr166+GQKRcQXGbkQpZQpaNgch060Twm6AoDls3MqAASTJidRqa1PBuGk4m9cfxMXuIOS/wjkNsfyMpVtdc1udpqi7acNFi/mTS3dGdQORGjrl9df9XlXdigoxSZnLFGbtklm+iMrjvJVgwnLrBkg+HY7VpfG1zPaYPZvIWVWDnK/wDDJGlxAC38TQzBtkaTXMzxwLCkyx2/50rRdl+164dTbxIJtN41K6lGmCMs6o0T5GD9o05wtWkY+3G6RsOH4G8bim5cZrVpSnjX/MuMGlkJdiqqMoMHKSBA8M0ztLxhLNouzMIIC92crs48ShDyMiTOkBp0ozEYt8sWlUT9p2kAcsqpMjWdx+tcq4/jDexLyzMlqEQnTOx1uOBEKCQAI6KOZnHFj6uRRNJSpWWGH44l9j9eN0sZi9aOZrfMA2CMrIOilTHI8iuKdiriWfrFq6l/D6EPbBDFTuxtwYC8yCY1mIMZgt0/D1Ovz3FXvZrtVcwxIBOUmYmYOplfuk84iY5az62T0sGvajkkrK1bCRoxJqIYZSdSTXQL3DsPibfe20Fpz4mI8KNO5NuI33ZY56NVV/g6gkMQCDBEbEaGuFY4S7fBlOLg+UZ21wYsJB0puI4fkElq0hwIH2qifBqaroR8GeyMyMKpEyaQ4ahGrGtEcCOle/UR0o6CHsjOHAKNjTWwfnWiOCHSoWwI6UugGyKD6iOtKrz6j5UqOgGyNEK9YU63pTz6V2WY0RZaQWpQJ5U4Dl0osdEOQUjbqcW6fk12pWFA3c0u5oor5UiwosKBxZNIYep+8imG4KQ6Fbw9Sd1TUvabV6b1Sxju5nSsXxa19fxYsLJtIWkjmLetwgx9pstsH+9aXivEmt2brroVtOQehykKfmRQP0U8MBN3EHN4DbtW/ush7wMSOfjUGd9POssj7I3wRTlbCG+jSxnDWQbYGUMF1mYghmOh1PX4RtVnwDsotohmkmCE+8jaq6mNwQTGmxOnS9w9zXLrBBUTqREtbB9AtxJ55BRttp1j4hmHrz26EVk0mdzjfYz2M7L3LoADMy5t1iV5a6Ej3jzjejbeBt2LJgSogMZzM5kHKGOrT+JKxoBNixNxh4d9JjWPETryGnvNPfDqpDNqVzMo5BjIVo8gWjzPkKmONR7CWOTfvfH7/wCQDD4MWlK7tmZ3P/qOSzR5AyB5daoe2/BGxFlTbUtcRtANyHhWgc9Qp+daPcx9o5vwIk/KajAIBI3gx7AkfiK0NHaPnu5hWc3G+5AO3Qx+VahLQvWgPtR4T1YDUehHL+1V+J4eVtNeE5bme0R/Mlu24JPmGb5GpuCYiBr9zMPZRPvBrqxpOByPmzYdkePC5ZGHuNlYLCtMZk1lD/MBt1Gm41x1/E95cY8jmeNoDGFHkcggeo3qXhjnxA6jL4tJ38XznXTXQ1XYS542np+RWI84j51n6SCi3Lzx/P58FbcUSi7MnoxHqedSo1CYP4OsFpj+o86mV9a9CL+SDrXALk2MOj5hcuYYXFDfaVBbBjTUeMbVX3sC2dtftH1661lexGEvLxC3fhxhbVp1ZyT3ahkIyAsY+Nl8K68451uOK3CrLGsrOvrGvWvGgnjzOBWb3Y78AX+H9aX1Gl9ac9BXnfsa6+Th4HjC+VeCx6VH3p86aLLE6TRQz1yBpIqJ2WaecK33aX1Nj0FMAbvl6UqJ+qN5V5QMsAm2wEf96YzAc6rWxF8GMp0GmkiRqZ6DUV5iMQcwGmZzp/NB3UfvavOXrOeUOg9sSK8bG+VVj3zqpiYk8o6eRJqWwjyBBIAGY77xIPppV/WRXdC1YYcQdeX603vz1NR2bZeGHhAOo57SCJ02Boq/hvG/dmZAy6Hc8yfblR9djsWrIO9J2zGmsSfL1o22oIgoZXeDvI0I2gTRTYVZAI5wTHOJrSPq8cvkehU2zPMVItqetWa20Ugsuh000n+rpUbXQo5xH4cp6VX1EPIakSWqkWz5V4MYOnOnti4Hw71W1hwVfaq2FwOJOn+UY6ySAPxqz+jzCqnCsOVBOcF2OiyxuP16DTzjzrN9u+Jt9Ru6CDkB6x3ikx8vxrecGwfc4DDWzBKWcOp6TkVj+JNKXc6cAKyHvCBINzVSYMOPEuo0+JH/AP3elHYbEBsrDQEJcA/luDK49nB/3Cq/ig8CkaE3FVeUMYZP/mqe01FhOLKHCHRWBuITyt3SVup5G3dAbyUxpUnoRVo0BuhJMGc5/FQB7a0LiXOgJj16E6D5RUd5hz1glG13YNBUec7n7ObXUxTWMEO/xTKjz+8R0EmBQT2Y4mND8THXyQkkL5EgZj7CnWviXzI/Ej+9QIx0JOpBY+sCpc2Ug/dUH/b4j/8AWgqfY5abIbh+IQ/9PEZ/T4bU+UqWFZ9YtpPPIFHq4j8pq/4CveYfHIZJODe4PNkNxv7VnOKNKpHNww8wEzfrXTjlUGeen3C8JjRHPNBHLXYgzHlVXZuAXiB0KiDI0BI94AHt51JbNNZ8wDaBp9JZdY/L5+szhbY+WrJ8PqG2+No9zP616P38qbgzmDQNC7RpyMEfgY9qmNsydP1rujygDcNxG7bANtyo1zDnyggzK7jUVuuAOL2HR2JZ9VYkyZU6HXqpU+9c5uXCmT1aQekCtn2Cx6zctkgZlDr/AFLowHWQQevgNZ5cUackufkmdtUaT6oKeLI6VJd09NNQNK8kbx8647MKPAnlSZPL/ik76+3nTS5/ZnSgZ6U01FQMPMTU9xxHPp/3qECdYosCFgetKnt5H50qYqA8Vi1DBfvCGjSAASRpznn6UW+GAuRoDEBoDagSdR8Iif8AbWPPEWa2zs+fTRUkksWCGJ1YKdzzyc6POKOgZlU3FUBoghVjKuUahiBqeQ566fOa0+BmixN22yLmJZnMDRYhTlAI3mfyqY3olBbEjYA65ZyHTdjLD0mqLCcSXMSmVbjEwS2VnDaN8QyiDCyNvei0vs8M7BQwEqW1WVPiELIVoEmeW2ulPsk2V8BzBjm+EhCVCg6iBPiXlJ68gelIHVSzmD4YBXYyfiHPYjyqtF5rYLsiIWQ5tidPCCY3gTryn1pYF2RsuYZX2JVeoJBHpHsDUpfIWGYjMRAcAfaGjSDIAJmUOzT0BqW9i80gkfCDOaZnSNNTMz7VXJisK5FzwAIyquYmQwjSQczRrrtRKLh3XIGRYbOZ12JMxMmMp8P/AGrWvgpBuHwy28vjzAnSNQSBlnXdYOknlQlq3pBYsTpIQ7zIaToTBGm1V/Ee1aYYsyqHdiMgEhFQiSfBoQSdAPMaVlcX23xjtIxDp5IEVfdcvi9ydq6sXpZZFt2Jc0uDoeHwC7h3zagh51jfQiAY2A0onIjGDrHMaTB094ImsHw76SLmYDE21YeLxLCM0iJn4ZkyQMs6c5jSYbtNbvZQGW2CIAdgg2gZS2mbymZNW8c4PhfkG1hnGez9nE2Hw5AS44QBiCSnjVs0zDeFTp6Vo8ViVCqoDqAIANq5oAuVd4O3OKhwWFa3rcyDQKoEkqBM5mO5M9IFeYghj0iIgbR+/Ijrzrpxp1ydnp0kUnau9/BthCJe8Mp3E2le6ZH+hQfWqrB3hi7ytDJaBKuykgubko6pzCt4JaJ5iDtF2/4oqrbtqwN1TdFwAjMouWMmb1YOIO/h8jWPwnH71rS20CAIIDTl1Ez561qoNhLPHHNr9jsuIurbOdoL6wCYCgTAA8tTrzqOzhWPifRmhQPtDNEz0gRWD4J9Iyq4OKtZjGUXElgkkSXtHVh4QfCeWxmtlgu0tq82SyxJKlw5GlyWdfCfQEidx8qNGPrR12sPxFxRmVNY0nfQ6aHnv+FNiSZ5yD8oP50HjZg7+WpEeh5elV2E4pcQ+PxrrM6EDdiGHpznl1p6WuDP6pPhqjPfR5hGPfuoDRYKgEgAnxvB5x4RPvWGdCbVk8ltr8yoE/JY9633B7As4LFKGRnyX2tkasR9XISJGjBs2g35E1iisYa3/Qk+0j9IppNRafgwTTsrrtyByk6CSB+YioMsGCRB1BBGh9QBvt+5qFsQWvAAnKJ2MTAJP4irXA8HzeO6DHJSdT5mdQNPejDFy7G8K6bsXC+HkJ488T4QSRpoZgRuZ/e8pw6zpPsWU/iSDtRl19T/ANxULMIkwPX869JQUVRmNxlglVBMkEmfKANfmKHweJZW3IKkEEaGZ8JEbGagOOzXJ3SMsdBMyfU6zy0oi7YJ8a6wB7jcz03qbvlDOidm+13fMLd0fxYOVhoHgSQw+y0A6jQ+XO/7/wDZ86z3YHhAs2ziLoXPcUC2rqWyWzqXjMIZ9PRR/MRWou421/5ds+guJ+prgyuO3tRjJc8AwuwZ06mOXSnNG45jl+prxcQmsWwAelx/XmtPU2+aNPk4j8VE1nYiB2G3ONOoJprMBuIn8/Wpj3bDa4vsh05DcUxxbOuZ53+CdvRqdoKIjHSa8p6okfEfdTXlO0BkLfDcTKt9VzEgkSQCp+Ek+IG3pPh00g86tbOGxuYs1q2PhIm5bMkArqGmPCec/jV8NOXzp4xA2rl+kxiKY8PxckIbFlSU1EM6qqhGXOEliQAcxJ3NMfs1ef48Qpk5i2W4znbKJzKBHlV4b/p+/avRd9KvoY/A9n2KlezGkNiLr9TChuu5JgeXPnU69m7EywLkGZYgfKAP3FWYJ/Z9abryFNYYL4QrYD/4ZwupNkEtuxdiTz1Mz0+VFJwrDg/5FuZkSMxn1aetSQeZ/KvGA5/v+1XpHwPZ+TnHbO4BjrwACqotBQAAAvcoZA23JPzozs12AbEKL19jZssAUUf5twbyCR/DUjYkEncCINWfbTs+LhTELrkyreXctZVpLrHNVLgj7p/lq17T8VvXMVYwlk5DdLl7hWSEWD4SdoBJJGugAImtHJRjfgSVuiW5wfA2h3VvDITB0yC47A6fxC8kj+oxIBGutVfY7Dq7Xr4w4wpVwoVdVBygnuswItnU5su8rGUSDqv8MWygW3oDALfaJ2LsftOZ51AoUIuWFWNB0BGb56yTz1rhyZ2zux4UiDiHGGtIzklwIjMSdSygSd8upmqbD9qsQtnvXRGViVtHKVzPqTlg+JEEyTzyiSSYf2lxWXDXyJhLdvvAIJC3WPX7XdqzR0IqfttZV8Kj24Nu0wZcu3dMuVSvkB3Z9J6Vrgk2uTPM3B8GL4ge+uNdcnOxkn0EARyAECOgFV74QzIg689P+KId4184+X503vp22zbfvyO3ka6bOUHuYR9tNZ/Tl70f2amzegHVmBXoG0j/AOQ/E0ClyfX5+dQ4vFZCCTsOenM8+RqXIKO0LiFuWw67ET5jqD5gyPY1RcUAGsgEc9BB/XaqPsz2rESTKXGP+m5A7weUmGHqa1GJtK/iHz3meX76dRXRjRlIo+HtbxDMFu27d1WIyXCbZZYVle2ZhlJLL1GUcxS7R9nrgtnvLAvTMd26Le/0tMsJ+8Gj+baoLnAjeui2qBnnXNJRVmMzaaDz3JMCTWl4fZtoHtIzYju4F267E20IHw52YgECSLamFEljrJw9ROUHw7+3g6cEIzXKr733OO8PwK2GLXEJYGMpmU15pAk+vsKsb10NqDIIkEbHz9dK3/ajgVvEWGZYzW0L23Ph0VSxQzqUKgxOxg6a1z/sx2eOJulrhy2kcEW51YwCJ+7pBPPXlvWvpvUJxpI3zKONKi14L2cuXmGdbiWyJnK2siQQcpEbT6j1G64b2Uw1oz3Ntz1dO8P/APSRPoBtUvDOGpyWYGp3/Hajb2NVdBH5/KKrJkcuEcbk33K3jfZTC4hDmtW0bk9tVtXF9CoAb0aR6VzXEcBu2sQuHbU3GUW3WQLiu4TMAfMkEbgiNt+nYviIy7gSY115/jWS4lxRCbLsf8jF2nkakLmUPEHnAMeQpw2im0PHL3JeTY3OHxoCSAABOpgaAnqdKb9UYdKuMU8EgNsTOvT1oMsPP9+lcYwXu2G4/GoTPQfjRkTy+e35U76vy067HypgVxnz/ConB6H2YVafVh5fKozhB1jygGmBWd3PI/7x/alVl9VH7P8AxXlABaIP+5H61KuDnkhH9dseu7UFZwF/7hA8mX8fHrpT24RdJE29f60/vTpk2HDhU8rQ/wDdQfkaX/h9js1sf+5P5Cq89nLh+y23M24/P9zTT2av/cHuV/ufnp7U6FZZf+F73J7cf6ifyqBuz1yfE4H+htfQ86WF7NuNXMDpbJYjrBn9DRaqU0Af1d21/wBwP4AVpGFkOQEeBlRLXgo6kGPT4qExBtW7V68bpZLCZ3K295OUKmZoZmOmugmat3sq3xIrGNDr76yPyofiHCLT2L9s+Bb9so5lmyzqlyN/C0H0FE40uBwdumc7xH0j3IOS0i9MxZ+kZoy9f+Kp7nb4/WLN97eXu8yME1UpcXLIJMhwAIB005VX4rh9y1daxdSLimCvKCJzKeaESQw0jWgF4Xce3edAWVIDtKhZMoCJ8RmG/WuRttUzqS54OrWO0Iv2v4b5g4ADKYMn7Jn4Dy12mpE44hbbYXTlBIyhbirlBG82u725OetcUweMa0QVlTBBZGYE67nXKY2iIM+9aXs/xDG4h8tnu3YKVN51UC2rTJZogkjQA5joMvwiOd4X8HRHOvlHU8F2WW5YuJcZz9ZVGvgFTrlgFWZSUIBiRvFQcX4QMFh8neXXsi0ba2nVHuMhUgqrZR4FWWZiDlVP6aqcbwtUw11b7vibSWmZQ5uoym2nhyKtzJGnMSOZaKwmKwrL3QZwc6khVLfwiWEr4miSHTaBr5SdIxcOGZykp8huJ4BcueOzcUK0Lle7aYzEkqrOLmXQn4T+tC3uBY4Ye7fREuWbRPeOCngIy65c+c6MuuXY9Kgw+KzZiTmPNoiczE7b/Z2PT3rdY89x2ZOwbEsbpGxYXLoS2I/oRW9FrVSMtUc97K4XEY3Eph7RCliSzRIRBq7kc4HLmYHOtH20+jVrJZ7b3Lgt21Z1fIbojR2VEOUrMGAZHi3yk1R/RjfZOIWmUsIYZ8u7W9c6x9qRpHnPKtgcRaxnH7z3xnt2zcNtCcucWVVbdsHkCSXIB1g9TLqyDn3A8d3NwpcDC3cAD6EFeauB5fiCfWttwrjr2SLV7XkGBkNoCJ88rCCOXXeoe0PC0t371lgQfGGjKzKLbq1sBV+0yMpM8yu1QDBi5aCs6KwFzu1JEWzkF27lA2AZhbRdSSNIgmtscteCJRNHj8cSmhbUKpZGCkidfFtIVmAB0kiiU44FiyuHjC21DW7aspF25mzfx5MlftRDAsPFIAAxJ4m1nNJBTvMi6q+bLuTBjfpr89bTD4vONDG/h0UiDEjkR5iOVbSxwyExyzhwWeK41duXLxvZC+It9yonMLasT3oW3BnMpXxMQQU13qw742bIy3MNZgZS3dqikr4WAYsBIO+51mDWUwFg3sUlm2QWa5aDMBtmYlUUz8IiT1ieQjqGO7I2Gvh7mHVGw7IyPFwm8crEId/CoWWGWZIAILTWctYcRQ7lP8TMzbxjKlt7rvfW4DluB89gkEghVtmBBUiGiYO8aCNx1r7pbtAuWJEIhYaciEBA9/WtdY4bZyXb+Me1cw9tRkUgFJiZyHwDKJW3atyAGJJLMSBeGXM6MEQYcsjFLaKEyZlZrZECB8ayY8RZjJBAAphryYCxxHOiFzmY3bmUZjJCNbYEgaxmBTloSRRvH7pfCuMoLlQSRniBcRZRMxAYHMZA2BBmim4fbt4i80AZjnXyW6BdgSNBLn0n3qysYbOUZwoUQxWWjSCiKJGkhWaQNNAJJNaKXttiSakq+DTspEAkEjLJnQkACdep196gfEDUZ/kJ5xEgRQ7YwMYIUnfWecxInnHLrSe5OmW2PSV0Oup316a1y0aE74gc3PsOX6c/lUVzE+4Op/cVA1nqRpuZJ/eh6DemvM7BtP5QZ8pInX8x60wCRiRsJJ/D9771E2Oiem235yP3NDs38hOv8uk67ydPOoLXMlAvSGny2C0gCv8AEh5fv0r2hw4+9zP2fPz1pUxl6O0hPw2x5SZ+cL+tOfjl4/D3a+qz85aoB2fuECFt9ZVkJM/6j+4qVezt7/yyf9o/HnT3ZOiG/wCK4mNbs+aoiz5ACfzpiY29mnO4Ou7AeW2xoxeBOurIo9rjfgi145RNG7wnolhhPTf9aLfkNURrxG7EFiwI1lFb+08qcMVe3VQNBrkC+w128qa+Ot7d055+NgvXkBp86a3FBytW18yM/p8R9aLfkNV4JDfxJnxAdBG5/mPeAj2B3qK3hcW3/lkdclwx/uYjbz5mpMPxVyYDKB/KoX8v71I9x2+0x16T7TT2aFqvBV4/ssbwC3ls3AJgOuXJOpCMtwOgPNQYPSqjFfR07Wnt2+5RbmWSj3T8JJWM91tpOmm520I2C8Pc/Zj1UGf90CPWm3OHDmyL72508lmo1TLUqOWYj6DcTut0E9MkD5hjXtvsDxOwAiviVUbC2pKg6yYV8oO+p11rpowdjneLR91R7wYFOzWl1AvNpzfL+A1pa+B2cnxHZ/HqlwE4t5UhkNpgHG0E89J26b0zEcPY2UW8jKYBBayUKNCz41UZ/hAIMzlGs611psY3JSn/ALl5j7htPYV6mOvffI9Gf9TA50nH7gnRxJuGCAtogOwgkkIpYEwxLkBBB1OaBlnnW07U2beJw1nDJc8FpUXTL/0EKIdd8wdjEdNq3y8RcDW68+bMRHlUgxV1iIZmnkBmH/1inqPY4fhex12zcD2r9tSDpmDk6dcq/wDerq1g7oUhfqa3SD/G7nMxB+yTdQFdNJGbTQjr1drN7QlrSDX41QH2nWmfWEHx3bR30W1Mx56DrRoKzlPFsHi8QtkPdDtbUqwzlUdyT/EnuwQxVgDIJ8IhgCIoH7NY7kls8lKXUUqJmFzNoJ1rtv8AiuGP2A2sagDz2Hsagv4u0ToEBPRjrHqaNQs4Zf4Jj1OZrbMVgz4Lh021UkmKveyPA7V90OIusjJCi1rbYyWJDMSGMkj4Rsw1nSuq236qCZGqkAwdiQN+unSldxBaf4YI1iWZtNd8x/CKabRLSZyvsHiXtY+1dtDebl0kSqqRDIgJLG6GfIo+IsQJ8U11Tg3aQY4vcBdGYG3ay3rfeOhlioGbw3RlzQMo0+IxNDtwywX1sLn7tixCC2AWQ5dRqzAcz1qrfsLgmyL3TqWytKkALOYCJ1LaEzyg+lJtjSPe0a/WWtW1bu3tHvFDiNCqpEaMoKoPiGYEOpE7zcE4gzMc2X+GwzJIRk1kBXA+CRAOqHLEAwahxPYzD3rllhexPeooUOWUOFDTbztBEwSANyB4pia8Tsmqv3yYnEr4o1FlRBObQhD4D3Z09KNmFCxHDEN3OUZmWU5xCMyplVhl/wAvIJ023OtGWcOqj7s7AkGZ5k/3M0euAUmZvHxm2TpqfFL/AMwBU+elD2+FzmZnY5fCQuXM2yqMzHTU7QBSGCNaVgvwD+oA6noNAI0J151N3SICZnkTBXNpt4RIgSQCTHOiP8PWFAtPnh4g7QdCT19BtPOac2ALhWe42XIXYIInLm0nLLarzbf3oAr0uASYYQIJJkTJP2hvA/cGpVddB4Q0bkyTAjYRJPkfYUXf4baynRjCG4AeQ1BUsCZIynUU36jZtglsysFBOo1JLQsxmYnU9B86LAGDIDEFuUAfCY8yY08/IVKpECefXQ6iZGp2/wCPOkMCpAgZuhOuo1iMuoGvOnnDHWAQSNyWPQQADpG34U7AiYGdEHzT9Zr2k2J1+Gf9v6maVOwCcNirp+O3h25/5YBP+2IqYYkLP8IL/S7gemUkilSp6olNkRx7yQrMpnQBjv0312qzwtnGET3jAfzPMa9FmaVKs5Oi4qwlrzro+J15gJm9pIrw423Pwm4fNLIHzyk0qVJcjfBDevITHcWR6oGP4RXq3F0Bt2gN/wDqL8ghpUqomybuEYyEtN557wj5qa9fhyQZtLAEyLjjpuMtKlU2yq4Bbdmy3wi6QdouKBodQMyAgUSeCp9y96Z7fL3pUqlyYUho4Qg37weotGD10Mmmpg7GxuOfUFR75f715Sqk2FIlCLvZa0OpZbhP5Uy9g77gAXQdOTOgPyWlSocmg1RAOAXwScg02lg09JmKh/wbEDe2I12YLvpyOvKvaVLdgoobc4demMhnoWUgf/LWh14cedtRP9M7adY9taVKnGVicaEqQeo25QJPpPyp4LDQETHoPlB/OvaVWSR3Ma7LlLgAjkJJH3ZgEAjfXnTM9zNm0kAARGkSQQD6nnypUqAE94swDOAVaYFuJ5DxBvfblUjYNnMlgdVMZEUSAeYE7sa9pUAei0oInxHObmoABc5vKQPGdK9tXwQFD8yYCkZjObU8hOsA8udKlUSdUVFWiU3mK5Q0DUTAkDnB5VG7k+QKlBECA09fX2pUqsk8KMw9UyxoYGpga6nxbmvLquRELA0mAxjoCw0HI+RNe0qABnUk7LzG0yDm01O3ibz13oWGOpYkySdB1zfKW/D3pUqBkYtL0Bjqo/vSpUqoR//Z"/>
          <p:cNvSpPr>
            <a:spLocks noChangeAspect="1" noChangeArrowheads="1"/>
          </p:cNvSpPr>
          <p:nvPr/>
        </p:nvSpPr>
        <p:spPr bwMode="auto">
          <a:xfrm>
            <a:off x="63500" y="-84137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MSERUUExQVFRUVFRcYGBgXGBYVGBcYGBgXFhcYFhYYGyYeFxsjHBUYHy8gIycpLCwtFh4xNTAqNScrLCkBCQoKDgwOGg8PGiwkHx8sKSksLCwpLCwsLCwsLCwpLCwsLCwsLCwpKSwsLCwpLCksKSwsLCwsLCwpKSksLCwsLP/AABEIALcBEwMBIgACEQEDEQH/xAAcAAABBQEBAQAAAAAAAAAAAAAEAAIDBQYHAQj/xABEEAACAQIEAwYCCAQFAgYDAQABAhEAAwQSITEFQVEGEyJhcYEykQcUQlKhscHwI2Jy0RUzgpLhQ/EWU2ODorJzk6Mk/8QAGgEAAwEBAQEAAAAAAAAAAAAAAAECAwQFBv/EACwRAAICAgEDAwIFBQAAAAAAAAABAhEDEiETMVEEIkEUYTKRobHwQlJx0eH/2gAMAwEAAhEDEQA/AMKoqVRTFqQVrRA9RT1FNWpBQIcBTgK8FezQMGxdDRrRGNNBBzNYz7mkexpcMfCKnU0FhLnhFEBqfckLRqnV6CV6mW7VJAH22qUNQK36cL9MZie2t2L496pbVzSrftt/mqfWqG01YS7jNp2dvfwoqbEtVL2evxIqxxFyqvgAa+aHD0+89QB6zkaRLayZShsTaB51LY1Q0FibW2taIzYVdy92onYihGydfxp/djut+dB3kA51VCLbGXJtCKqsa0qKMuN/BFVuJueEVEu40NsfEPWr24dvSs/YbUetX7toPSsshaIXp1g71C9yvcI+9KISZ7xA/wAPSqpLM7zVtjvgoAIa0MyO2jA6VLavTPWnWQZpNgCZYafrQAFdOpryhbrGTSoodmjWpBUKmpFrrMiYU8GogaeGpgSzTWuAVDdxAAqqxV4tzqHJICzxV4RQTtQSseZqTvRWE5JspSo0OCueEVacP4fdvtltoW6nkKzWEx0CK6F2JxzWGVxla2w8QnX+odPSoyZVCNh3J27BXckqZbnO3sB+tQcG7GX7xlotoDEmcxj7o5eprqdvHWiM0iD7UHh+MWLkjMImN4n0rDrzXz3Ko5n2kwNqxcVLbctRM+n61VNe0rrHFuxmGuqWCgNGhH9udc07SDB2sKQrgYhXAgMc0gw4Zdgsag+muprfHnSWsu4UYrtDhHvOAgkzGnM9KtT9DeP7tXRQzECUJCkTroecUFwTjy2cRbuGDlcGCR+td2wPb/CMqzcVSQNCRNYTnKU+HSGrOd8A+hq+ADdcIx3y+IenrVhiPocugn//AELHKE/EyeXlv5V0y3xhHEqwI5QRRKYkEU4z+LGcM4h9FOOVWZAl0LOgOVjG8A/3qPB/RHxC4F8KW53LnRR/pmT5eddzu8SRB4pA9Ky/aD6TrGGbIFZm8th61Tkl8jujlnEey1/DM1pxmZY+CWBB2I021rOXMLJgmt12j+lNbltsq+No3OgjWBGornmJ44LkZl1kknbfkAOUn8quMmyGwjFLkTKDNeYDhXfMFzanpqfYUHcxEmB+pn2AJqX68bLoyqymJGfwz5jNHzHWtLZNlji8EUPc/amJO2vOqziWDNtgk5tAZ9fKrRuKreILCDzjaI5R50HfZTcP686hztjsrxaKMoPOrfEX8sA15ew4yhmI9Kqce0mQdqNb7i2LK7d8q84fcEmedVI4mYg70VhMWo1ietNKitixxTcuVQtiVjQa1NhuKI1zMQIA2MCfPWh+NDUXFUgNt5+dKxDDjwBA3NPGIbuTJ9KqWmZNTYzw2xrM02xADX6VM7ulV0K2dNb6OcYokm16Zj/aob3Y7EJvkPpNF4ntJirn/Vf0Aim2eJX58ZdvWvP+o9R9h8Fe/Abq6mKrsTw27mgflW1wvGiW1tyPOBV+2OR7cd2AfQVlL1mZP3IKRywdkMSwmG18h/eibPYC4WAdyoP9NbrEW3CfwxJHp+pqvF7EE+NR8x/ao+ozSXdD7EWB+ivB/bv3Z/8AyKv5LWjwf0WcLUSVL6fauufyNZ28l8tIX8akTHYgQpQmfU/lWTeV/wBX6hsXR7C8ItSWC+jXDHoADNe4O3wi0CqugWZjPcI84k1RXsE7GWtt/toO/gkn4T8jQoOX4pP8w2NgvGeFpoXBB5fxSPlXo7U8LQeBRI2i036isO/D0+43rlIoixh7KiSNfer0SXdhsy2xv0kXyStpIXYTM+sVmx2JxOJJuEAliSczdfaj7nEVX4VFOsdr7iwA0Dy1q28neCFZb9j+Arg8wu2FdifiAVz6eLatNxHG2bNtr1ywAqxsiEkkwAORPvXPuMduWtqChl20WRoOrHrE7c/nWE4jiLuIfM9x7jbyWJM+U/DGwA60sPopZZb5H/3/AF/OCk3XB2nDfSnw5dnceQst+MfvbrWi4d2zsXQDbYOp2II35gjdSOhANfPnDeBteGacp5jK2vlPv+VH3eHX8H/EU5kkBgAYI5SNpEnXzrpl6aKVYpNP9DTSVWds4r27w1tTnddOWZSflXHe13aZb91nQDURvO0wT89qr+IYlmXOoEGs5fdiSaMWCnc3ZlbHXrs6CtB2b7GtfUX7z9zYmFJAL3TtFpSQCs7uSBoYnWKns5w4X8RbRgSrOoYDcjcgesR7133G8DVyhYCFWMqiFEQAE8gAAOWgrsclE0hj2MbY4XwhFzXDeJIIlLgVmgQbmVRA3mZO4JgGlxDsZh7tkNZxGJuTs1wq4VToAUU66/bBO+x2qxvfRwjuWW641kA6gHWCCI6nz19qZhsUmGc2mHduusH4Z+8B911BkjmBoSBWfUNXiSOZcY4ZdwZ7txDHxA8iDzH5RVWuLLtrXVe2llcbh3tkDv7Ba5YbwnOv2rR6hgAR5hfOePBjII29hPsKuLvk55R1YUXbNBbSvbgEkTNDX9daaCYqiTxj1pWmAkTpQ7Cvch5CqHQfhcTGsTBmOsH/AIq54lx9r0AgAKI6kx1Pl0rKiR1qezcJOtJxAOulhqdjQt/Eg1Ph8QrMFuEhRP8Ax6UJjbKh2yGVnTn+NCQjzNSqHIaVMdHTl4s/QUR/jL81FaTAYDBIqszKWnrUF7BWLt3KsSflXj9ZSlWjryLVmdfiJaeVeW8URzPzq+xXZazbbxPypcP7HW7o0c+2/vWvUj4FqystdpLqCA2lMu9prpq3xXYUBfDcJafYj0pWuwNyJLAR70k8T7IKZTWu0d5ec/L+1SL2nuzOnuJo3B8KsSVuvl5ch8qOXg/D0H+bnP8AVOvpU3C61Hqyqu9srx0OX2H/ADQ9ntI6mSoJoXGYRMxyNpOnpQTWzrW8cMGuELkvb3a64wjIoqpv8QZtan4biLSHxrNXOC4vhpJZAB7fpUuPT/DAdWZnvydKkTDsdvnWhuXsNnzC3UTYhSTC1rFt91QamexfClJzOdAI1/GB8/lUuF4YGuqoGkiP5joPkKnxfDmu2zcVhlRigENLsAGYAgQujCJ3k7VfdkOFFm7xxBtwAuo1gkEjyH510tpI3hB2iyscNVIETt/cmj8Zg1y5YkEa/Kg8ZhDmJKqzf+pcdRPRUto3LrUn1hNFJBkQQZIjoevpXNaO2n4MFdsAXHssOcr77fv0FQ3+ACNB8/71ZdrLHd37RhVzqw8ClBoykEKWMETvOtGWMF3iKxfUzI6FSVMeUg1o3wmefkjUmit7IYMW8ZZJAHjkycoAALElvsgBZnlFdT4P2itYjMttrblIP8N2YQdAYZFI+RHnWP7O27aYu0d9WXXzRhWxF0s9xgt18jZA/hObwo7BczCAMwHISp10pRbfJvgXHIFc7Sol7u2uWLRkgLc7yWIgkd4AEX4hp4txVR274Rcu21vIPHZBlRq2WfFlI0aDrHMedaa2hS6wIKgqHEmc0wszrzAB6QN5BLcQubw8mEex0P4Un2Oho48eJEW1ugmbbCNNCBrE89CNKDxfZtczMFgZ2gxyk/pXSO11tbWGW2QihnORQCo1yOzlZ3VgUzcxdPnWJXHz8Wo6Ck9krRyZ0k6KU8EQ71IOEIOVWoxKA6LU9vjCofhB9azlLIcxUWeGWyR4JijhhbYBi3RGM7QZzK2wukUD9easnCc+/wC4WFWbtjIVNnxdYFeYHhVkz4B8qBbE0364RsaOg0vawsZi+D6/DpTF7OAqW6VKMex0Jry5ePU61qlkrhhY+3wKxAk60qEk0qXTyf3MdmoS1cjL3elSWxdUaLHnzq7z16WHSveeKJluytw2KuC4rsuYjrWlwvGbcaplPOOdVkivCw6VDwRKWRouLvFcLA/hvpz/AGaCudqRBUW3IPWP70JpTg46VP00A6jK1cSPGGs5s20xp86BuYJSdEIq/LClmFUsMVwhbszr8PE6TXqYOCZDRV/lFeBRT6UQ3ZQNg00lWNT4fBpMhD5TVwLYNT93UvFEamyo7gdDUGOvi3ZdiIyqTNX5tVne3FzLg7murEKPY5j+Q+dS4JJspO2Z/gHbS2gu2MQrdzcDZXUZntOy5M8cwYXbUZQddQeldn+JWH8Nm8LwtKiF1GXMoB7rMPvBIU6DVdq4LYssxgCSYH5f2re/RthjbxDW5P8AEtt6ZrfiH4Zh71w5Mdq0d2LI01F9jpGM4ug8O0mCxGkzuPxFBPei3JJZZnN3N9WnNqQYyQRAkeehqZGElLgGVvkffkZjXyp2LtgAkkkDxkAkk5dRPWIB9geVYKNrk690mYL6Qr166+GQKRcQXGbkQpZQpaNgch060Twm6AoDls3MqAASTJidRqa1PBuGk4m9cfxMXuIOS/wjkNsfyMpVtdc1udpqi7acNFi/mTS3dGdQORGjrl9df9XlXdigoxSZnLFGbtklm+iMrjvJVgwnLrBkg+HY7VpfG1zPaYPZvIWVWDnK/wDDJGlxAC38TQzBtkaTXMzxwLCkyx2/50rRdl+164dTbxIJtN41K6lGmCMs6o0T5GD9o05wtWkY+3G6RsOH4G8bim5cZrVpSnjX/MuMGlkJdiqqMoMHKSBA8M0ztLxhLNouzMIIC92crs48ShDyMiTOkBp0ozEYt8sWlUT9p2kAcsqpMjWdx+tcq4/jDexLyzMlqEQnTOx1uOBEKCQAI6KOZnHFj6uRRNJSpWWGH44l9j9eN0sZi9aOZrfMA2CMrIOilTHI8iuKdiriWfrFq6l/D6EPbBDFTuxtwYC8yCY1mIMZgt0/D1Ovz3FXvZrtVcwxIBOUmYmYOplfuk84iY5az62T0sGvajkkrK1bCRoxJqIYZSdSTXQL3DsPibfe20Fpz4mI8KNO5NuI33ZY56NVV/g6gkMQCDBEbEaGuFY4S7fBlOLg+UZ21wYsJB0puI4fkElq0hwIH2qifBqaroR8GeyMyMKpEyaQ4ahGrGtEcCOle/UR0o6CHsjOHAKNjTWwfnWiOCHSoWwI6UugGyKD6iOtKrz6j5UqOgGyNEK9YU63pTz6V2WY0RZaQWpQJ5U4Dl0osdEOQUjbqcW6fk12pWFA3c0u5oor5UiwosKBxZNIYep+8imG4KQ6Fbw9Sd1TUvabV6b1Sxju5nSsXxa19fxYsLJtIWkjmLetwgx9pstsH+9aXivEmt2brroVtOQehykKfmRQP0U8MBN3EHN4DbtW/ush7wMSOfjUGd9POssj7I3wRTlbCG+jSxnDWQbYGUMF1mYghmOh1PX4RtVnwDsotohmkmCE+8jaq6mNwQTGmxOnS9w9zXLrBBUTqREtbB9AtxJ55BRttp1j4hmHrz26EVk0mdzjfYz2M7L3LoADMy5t1iV5a6Ej3jzjejbeBt2LJgSogMZzM5kHKGOrT+JKxoBNixNxh4d9JjWPETryGnvNPfDqpDNqVzMo5BjIVo8gWjzPkKmONR7CWOTfvfH7/wCQDD4MWlK7tmZ3P/qOSzR5AyB5daoe2/BGxFlTbUtcRtANyHhWgc9Qp+daPcx9o5vwIk/KajAIBI3gx7AkfiK0NHaPnu5hWc3G+5AO3Qx+VahLQvWgPtR4T1YDUehHL+1V+J4eVtNeE5bme0R/Mlu24JPmGb5GpuCYiBr9zMPZRPvBrqxpOByPmzYdkePC5ZGHuNlYLCtMZk1lD/MBt1Gm41x1/E95cY8jmeNoDGFHkcggeo3qXhjnxA6jL4tJ38XznXTXQ1XYS542np+RWI84j51n6SCi3Lzx/P58FbcUSi7MnoxHqedSo1CYP4OsFpj+o86mV9a9CL+SDrXALk2MOj5hcuYYXFDfaVBbBjTUeMbVX3sC2dtftH1661lexGEvLxC3fhxhbVp1ZyT3ahkIyAsY+Nl8K68451uOK3CrLGsrOvrGvWvGgnjzOBWb3Y78AX+H9aX1Gl9ac9BXnfsa6+Th4HjC+VeCx6VH3p86aLLE6TRQz1yBpIqJ2WaecK33aX1Nj0FMAbvl6UqJ+qN5V5QMsAm2wEf96YzAc6rWxF8GMp0GmkiRqZ6DUV5iMQcwGmZzp/NB3UfvavOXrOeUOg9sSK8bG+VVj3zqpiYk8o6eRJqWwjyBBIAGY77xIPppV/WRXdC1YYcQdeX603vz1NR2bZeGHhAOo57SCJ02Boq/hvG/dmZAy6Hc8yfblR9djsWrIO9J2zGmsSfL1o22oIgoZXeDvI0I2gTRTYVZAI5wTHOJrSPq8cvkehU2zPMVItqetWa20Ugsuh000n+rpUbXQo5xH4cp6VX1EPIakSWqkWz5V4MYOnOnti4Hw71W1hwVfaq2FwOJOn+UY6ySAPxqz+jzCqnCsOVBOcF2OiyxuP16DTzjzrN9u+Jt9Ru6CDkB6x3ikx8vxrecGwfc4DDWzBKWcOp6TkVj+JNKXc6cAKyHvCBINzVSYMOPEuo0+JH/AP3elHYbEBsrDQEJcA/luDK49nB/3Cq/ig8CkaE3FVeUMYZP/mqe01FhOLKHCHRWBuITyt3SVup5G3dAbyUxpUnoRVo0BuhJMGc5/FQB7a0LiXOgJj16E6D5RUd5hz1glG13YNBUec7n7ObXUxTWMEO/xTKjz+8R0EmBQT2Y4mND8THXyQkkL5EgZj7CnWviXzI/Ej+9QIx0JOpBY+sCpc2Ug/dUH/b4j/8AWgqfY5abIbh+IQ/9PEZ/T4bU+UqWFZ9YtpPPIFHq4j8pq/4CveYfHIZJODe4PNkNxv7VnOKNKpHNww8wEzfrXTjlUGeen3C8JjRHPNBHLXYgzHlVXZuAXiB0KiDI0BI94AHt51JbNNZ8wDaBp9JZdY/L5+szhbY+WrJ8PqG2+No9zP616P38qbgzmDQNC7RpyMEfgY9qmNsydP1rujygDcNxG7bANtyo1zDnyggzK7jUVuuAOL2HR2JZ9VYkyZU6HXqpU+9c5uXCmT1aQekCtn2Cx6zctkgZlDr/AFLowHWQQevgNZ5cUackufkmdtUaT6oKeLI6VJd09NNQNK8kbx8647MKPAnlSZPL/ik76+3nTS5/ZnSgZ6U01FQMPMTU9xxHPp/3qECdYosCFgetKnt5H50qYqA8Vi1DBfvCGjSAASRpznn6UW+GAuRoDEBoDagSdR8Iif8AbWPPEWa2zs+fTRUkksWCGJ1YKdzzyc6POKOgZlU3FUBoghVjKuUahiBqeQ566fOa0+BmixN22yLmJZnMDRYhTlAI3mfyqY3olBbEjYA65ZyHTdjLD0mqLCcSXMSmVbjEwS2VnDaN8QyiDCyNvei0vs8M7BQwEqW1WVPiELIVoEmeW2ulPsk2V8BzBjm+EhCVCg6iBPiXlJ68gelIHVSzmD4YBXYyfiHPYjyqtF5rYLsiIWQ5tidPCCY3gTryn1pYF2RsuYZX2JVeoJBHpHsDUpfIWGYjMRAcAfaGjSDIAJmUOzT0BqW9i80gkfCDOaZnSNNTMz7VXJisK5FzwAIyquYmQwjSQczRrrtRKLh3XIGRYbOZ12JMxMmMp8P/AGrWvgpBuHwy28vjzAnSNQSBlnXdYOknlQlq3pBYsTpIQ7zIaToTBGm1V/Ee1aYYsyqHdiMgEhFQiSfBoQSdAPMaVlcX23xjtIxDp5IEVfdcvi9ydq6sXpZZFt2Jc0uDoeHwC7h3zagh51jfQiAY2A0onIjGDrHMaTB094ImsHw76SLmYDE21YeLxLCM0iJn4ZkyQMs6c5jSYbtNbvZQGW2CIAdgg2gZS2mbymZNW8c4PhfkG1hnGez9nE2Hw5AS44QBiCSnjVs0zDeFTp6Vo8ViVCqoDqAIANq5oAuVd4O3OKhwWFa3rcyDQKoEkqBM5mO5M9IFeYghj0iIgbR+/Ijrzrpxp1ydnp0kUnau9/BthCJe8Mp3E2le6ZH+hQfWqrB3hi7ytDJaBKuykgubko6pzCt4JaJ5iDtF2/4oqrbtqwN1TdFwAjMouWMmb1YOIO/h8jWPwnH71rS20CAIIDTl1Ez561qoNhLPHHNr9jsuIurbOdoL6wCYCgTAA8tTrzqOzhWPifRmhQPtDNEz0gRWD4J9Iyq4OKtZjGUXElgkkSXtHVh4QfCeWxmtlgu0tq82SyxJKlw5GlyWdfCfQEidx8qNGPrR12sPxFxRmVNY0nfQ6aHnv+FNiSZ5yD8oP50HjZg7+WpEeh5elV2E4pcQ+PxrrM6EDdiGHpznl1p6WuDP6pPhqjPfR5hGPfuoDRYKgEgAnxvB5x4RPvWGdCbVk8ltr8yoE/JY9633B7As4LFKGRnyX2tkasR9XISJGjBs2g35E1iisYa3/Qk+0j9IppNRafgwTTsrrtyByk6CSB+YioMsGCRB1BBGh9QBvt+5qFsQWvAAnKJ2MTAJP4irXA8HzeO6DHJSdT5mdQNPejDFy7G8K6bsXC+HkJ488T4QSRpoZgRuZ/e8pw6zpPsWU/iSDtRl19T/ANxULMIkwPX869JQUVRmNxlglVBMkEmfKANfmKHweJZW3IKkEEaGZ8JEbGagOOzXJ3SMsdBMyfU6zy0oi7YJ8a6wB7jcz03qbvlDOidm+13fMLd0fxYOVhoHgSQw+y0A6jQ+XO/7/wDZ86z3YHhAs2ziLoXPcUC2rqWyWzqXjMIZ9PRR/MRWou421/5ds+guJ+prgyuO3tRjJc8AwuwZ06mOXSnNG45jl+prxcQmsWwAelx/XmtPU2+aNPk4j8VE1nYiB2G3ONOoJprMBuIn8/Wpj3bDa4vsh05DcUxxbOuZ53+CdvRqdoKIjHSa8p6okfEfdTXlO0BkLfDcTKt9VzEgkSQCp+Ek+IG3pPh00g86tbOGxuYs1q2PhIm5bMkArqGmPCec/jV8NOXzp4xA2rl+kxiKY8PxckIbFlSU1EM6qqhGXOEliQAcxJ3NMfs1ef48Qpk5i2W4znbKJzKBHlV4b/p+/avRd9KvoY/A9n2KlezGkNiLr9TChuu5JgeXPnU69m7EywLkGZYgfKAP3FWYJ/Z9abryFNYYL4QrYD/4ZwupNkEtuxdiTz1Mz0+VFJwrDg/5FuZkSMxn1aetSQeZ/KvGA5/v+1XpHwPZ+TnHbO4BjrwACqotBQAAAvcoZA23JPzozs12AbEKL19jZssAUUf5twbyCR/DUjYkEncCINWfbTs+LhTELrkyreXctZVpLrHNVLgj7p/lq17T8VvXMVYwlk5DdLl7hWSEWD4SdoBJJGugAImtHJRjfgSVuiW5wfA2h3VvDITB0yC47A6fxC8kj+oxIBGutVfY7Dq7Xr4w4wpVwoVdVBygnuswItnU5su8rGUSDqv8MWygW3oDALfaJ2LsftOZ51AoUIuWFWNB0BGb56yTz1rhyZ2zux4UiDiHGGtIzklwIjMSdSygSd8upmqbD9qsQtnvXRGViVtHKVzPqTlg+JEEyTzyiSSYf2lxWXDXyJhLdvvAIJC3WPX7XdqzR0IqfttZV8Kj24Nu0wZcu3dMuVSvkB3Z9J6Vrgk2uTPM3B8GL4ge+uNdcnOxkn0EARyAECOgFV74QzIg689P+KId4184+X503vp22zbfvyO3ka6bOUHuYR9tNZ/Tl70f2amzegHVmBXoG0j/AOQ/E0ClyfX5+dQ4vFZCCTsOenM8+RqXIKO0LiFuWw67ET5jqD5gyPY1RcUAGsgEc9BB/XaqPsz2rESTKXGP+m5A7weUmGHqa1GJtK/iHz3meX76dRXRjRlIo+HtbxDMFu27d1WIyXCbZZYVle2ZhlJLL1GUcxS7R9nrgtnvLAvTMd26Le/0tMsJ+8Gj+baoLnAjeui2qBnnXNJRVmMzaaDz3JMCTWl4fZtoHtIzYju4F267E20IHw52YgECSLamFEljrJw9ROUHw7+3g6cEIzXKr733OO8PwK2GLXEJYGMpmU15pAk+vsKsb10NqDIIkEbHz9dK3/ajgVvEWGZYzW0L23Ph0VSxQzqUKgxOxg6a1z/sx2eOJulrhy2kcEW51YwCJ+7pBPPXlvWvpvUJxpI3zKONKi14L2cuXmGdbiWyJnK2siQQcpEbT6j1G64b2Uw1oz3Ntz1dO8P/APSRPoBtUvDOGpyWYGp3/Hajb2NVdBH5/KKrJkcuEcbk33K3jfZTC4hDmtW0bk9tVtXF9CoAb0aR6VzXEcBu2sQuHbU3GUW3WQLiu4TMAfMkEbgiNt+nYviIy7gSY115/jWS4lxRCbLsf8jF2nkakLmUPEHnAMeQpw2im0PHL3JeTY3OHxoCSAABOpgaAnqdKb9UYdKuMU8EgNsTOvT1oMsPP9+lcYwXu2G4/GoTPQfjRkTy+e35U76vy067HypgVxnz/ConB6H2YVafVh5fKozhB1jygGmBWd3PI/7x/alVl9VH7P8AxXlABaIP+5H61KuDnkhH9dseu7UFZwF/7hA8mX8fHrpT24RdJE29f60/vTpk2HDhU8rQ/wDdQfkaX/h9js1sf+5P5Cq89nLh+y23M24/P9zTT2av/cHuV/ufnp7U6FZZf+F73J7cf6ifyqBuz1yfE4H+htfQ86WF7NuNXMDpbJYjrBn9DRaqU0Af1d21/wBwP4AVpGFkOQEeBlRLXgo6kGPT4qExBtW7V68bpZLCZ3K295OUKmZoZmOmugmat3sq3xIrGNDr76yPyofiHCLT2L9s+Bb9so5lmyzqlyN/C0H0FE40uBwdumc7xH0j3IOS0i9MxZ+kZoy9f+Kp7nb4/WLN97eXu8yME1UpcXLIJMhwAIB005VX4rh9y1daxdSLimCvKCJzKeaESQw0jWgF4Xce3edAWVIDtKhZMoCJ8RmG/WuRttUzqS54OrWO0Iv2v4b5g4ADKYMn7Jn4Dy12mpE44hbbYXTlBIyhbirlBG82u725OetcUweMa0QVlTBBZGYE67nXKY2iIM+9aXs/xDG4h8tnu3YKVN51UC2rTJZogkjQA5joMvwiOd4X8HRHOvlHU8F2WW5YuJcZz9ZVGvgFTrlgFWZSUIBiRvFQcX4QMFh8neXXsi0ba2nVHuMhUgqrZR4FWWZiDlVP6aqcbwtUw11b7vibSWmZQ5uoym2nhyKtzJGnMSOZaKwmKwrL3QZwc6khVLfwiWEr4miSHTaBr5SdIxcOGZykp8huJ4BcueOzcUK0Lle7aYzEkqrOLmXQn4T+tC3uBY4Ye7fREuWbRPeOCngIy65c+c6MuuXY9Kgw+KzZiTmPNoiczE7b/Z2PT3rdY89x2ZOwbEsbpGxYXLoS2I/oRW9FrVSMtUc97K4XEY3Eph7RCliSzRIRBq7kc4HLmYHOtH20+jVrJZ7b3Lgt21Z1fIbojR2VEOUrMGAZHi3yk1R/RjfZOIWmUsIYZ8u7W9c6x9qRpHnPKtgcRaxnH7z3xnt2zcNtCcucWVVbdsHkCSXIB1g9TLqyDn3A8d3NwpcDC3cAD6EFeauB5fiCfWttwrjr2SLV7XkGBkNoCJ88rCCOXXeoe0PC0t371lgQfGGjKzKLbq1sBV+0yMpM8yu1QDBi5aCs6KwFzu1JEWzkF27lA2AZhbRdSSNIgmtscteCJRNHj8cSmhbUKpZGCkidfFtIVmAB0kiiU44FiyuHjC21DW7aspF25mzfx5MlftRDAsPFIAAxJ4m1nNJBTvMi6q+bLuTBjfpr89bTD4vONDG/h0UiDEjkR5iOVbSxwyExyzhwWeK41duXLxvZC+It9yonMLasT3oW3BnMpXxMQQU13qw742bIy3MNZgZS3dqikr4WAYsBIO+51mDWUwFg3sUlm2QWa5aDMBtmYlUUz8IiT1ieQjqGO7I2Gvh7mHVGw7IyPFwm8crEId/CoWWGWZIAILTWctYcRQ7lP8TMzbxjKlt7rvfW4DluB89gkEghVtmBBUiGiYO8aCNx1r7pbtAuWJEIhYaciEBA9/WtdY4bZyXb+Me1cw9tRkUgFJiZyHwDKJW3atyAGJJLMSBeGXM6MEQYcsjFLaKEyZlZrZECB8ayY8RZjJBAAphryYCxxHOiFzmY3bmUZjJCNbYEgaxmBTloSRRvH7pfCuMoLlQSRniBcRZRMxAYHMZA2BBmim4fbt4i80AZjnXyW6BdgSNBLn0n3qysYbOUZwoUQxWWjSCiKJGkhWaQNNAJJNaKXttiSakq+DTspEAkEjLJnQkACdep196gfEDUZ/kJ5xEgRQ7YwMYIUnfWecxInnHLrSe5OmW2PSV0Oup316a1y0aE74gc3PsOX6c/lUVzE+4Op/cVA1nqRpuZJ/eh6DemvM7BtP5QZ8pInX8x60wCRiRsJJ/D9771E2Oiem235yP3NDs38hOv8uk67ydPOoLXMlAvSGny2C0gCv8AEh5fv0r2hw4+9zP2fPz1pUxl6O0hPw2x5SZ+cL+tOfjl4/D3a+qz85aoB2fuECFt9ZVkJM/6j+4qVezt7/yyf9o/HnT3ZOiG/wCK4mNbs+aoiz5ACfzpiY29mnO4Ou7AeW2xoxeBOurIo9rjfgi145RNG7wnolhhPTf9aLfkNURrxG7EFiwI1lFb+08qcMVe3VQNBrkC+w128qa+Ot7d055+NgvXkBp86a3FBytW18yM/p8R9aLfkNV4JDfxJnxAdBG5/mPeAj2B3qK3hcW3/lkdclwx/uYjbz5mpMPxVyYDKB/KoX8v71I9x2+0x16T7TT2aFqvBV4/ssbwC3ls3AJgOuXJOpCMtwOgPNQYPSqjFfR07Wnt2+5RbmWSj3T8JJWM91tpOmm520I2C8Pc/Zj1UGf90CPWm3OHDmyL72508lmo1TLUqOWYj6DcTut0E9MkD5hjXtvsDxOwAiviVUbC2pKg6yYV8oO+p11rpowdjneLR91R7wYFOzWl1AvNpzfL+A1pa+B2cnxHZ/HqlwE4t5UhkNpgHG0E89J26b0zEcPY2UW8jKYBBayUKNCz41UZ/hAIMzlGs611psY3JSn/ALl5j7htPYV6mOvffI9Gf9TA50nH7gnRxJuGCAtogOwgkkIpYEwxLkBBB1OaBlnnW07U2beJw1nDJc8FpUXTL/0EKIdd8wdjEdNq3y8RcDW68+bMRHlUgxV1iIZmnkBmH/1inqPY4fhex12zcD2r9tSDpmDk6dcq/wDerq1g7oUhfqa3SD/G7nMxB+yTdQFdNJGbTQjr1drN7QlrSDX41QH2nWmfWEHx3bR30W1Mx56DrRoKzlPFsHi8QtkPdDtbUqwzlUdyT/EnuwQxVgDIJ8IhgCIoH7NY7kls8lKXUUqJmFzNoJ1rtv8AiuGP2A2sagDz2Hsagv4u0ToEBPRjrHqaNQs4Zf4Jj1OZrbMVgz4Lh021UkmKveyPA7V90OIusjJCi1rbYyWJDMSGMkj4Rsw1nSuq236qCZGqkAwdiQN+unSldxBaf4YI1iWZtNd8x/CKabRLSZyvsHiXtY+1dtDebl0kSqqRDIgJLG6GfIo+IsQJ8U11Tg3aQY4vcBdGYG3ay3rfeOhlioGbw3RlzQMo0+IxNDtwywX1sLn7tixCC2AWQ5dRqzAcz1qrfsLgmyL3TqWytKkALOYCJ1LaEzyg+lJtjSPe0a/WWtW1bu3tHvFDiNCqpEaMoKoPiGYEOpE7zcE4gzMc2X+GwzJIRk1kBXA+CRAOqHLEAwahxPYzD3rllhexPeooUOWUOFDTbztBEwSANyB4pia8Tsmqv3yYnEr4o1FlRBObQhD4D3Z09KNmFCxHDEN3OUZmWU5xCMyplVhl/wAvIJ023OtGWcOqj7s7AkGZ5k/3M0euAUmZvHxm2TpqfFL/AMwBU+elD2+FzmZnY5fCQuXM2yqMzHTU7QBSGCNaVgvwD+oA6noNAI0J151N3SICZnkTBXNpt4RIgSQCTHOiP8PWFAtPnh4g7QdCT19BtPOac2ALhWe42XIXYIInLm0nLLarzbf3oAr0uASYYQIJJkTJP2hvA/cGpVddB4Q0bkyTAjYRJPkfYUXf4baynRjCG4AeQ1BUsCZIynUU36jZtglsysFBOo1JLQsxmYnU9B86LAGDIDEFuUAfCY8yY08/IVKpECefXQ6iZGp2/wCPOkMCpAgZuhOuo1iMuoGvOnnDHWAQSNyWPQQADpG34U7AiYGdEHzT9Zr2k2J1+Gf9v6maVOwCcNirp+O3h25/5YBP+2IqYYkLP8IL/S7gemUkilSp6olNkRx7yQrMpnQBjv0312qzwtnGET3jAfzPMa9FmaVKs5Oi4qwlrzro+J15gJm9pIrw423Pwm4fNLIHzyk0qVJcjfBDevITHcWR6oGP4RXq3F0Bt2gN/wDqL8ghpUqomybuEYyEtN557wj5qa9fhyQZtLAEyLjjpuMtKlU2yq4Bbdmy3wi6QdouKBodQMyAgUSeCp9y96Z7fL3pUqlyYUho4Qg37weotGD10Mmmpg7GxuOfUFR75f715Sqk2FIlCLvZa0OpZbhP5Uy9g77gAXQdOTOgPyWlSocmg1RAOAXwScg02lg09JmKh/wbEDe2I12YLvpyOvKvaVLdgoobc4demMhnoWUgf/LWh14cedtRP9M7adY9taVKnGVicaEqQeo25QJPpPyp4LDQETHoPlB/OvaVWSR3Ma7LlLgAjkJJH3ZgEAjfXnTM9zNm0kAARGkSQQD6nnypUqAE94swDOAVaYFuJ5DxBvfblUjYNnMlgdVMZEUSAeYE7sa9pUAei0oInxHObmoABc5vKQPGdK9tXwQFD8yYCkZjObU8hOsA8udKlUSdUVFWiU3mK5Q0DUTAkDnB5VG7k+QKlBECA09fX2pUqsk8KMw9UyxoYGpga6nxbmvLquRELA0mAxjoCw0HI+RNe0qABnUk7LzG0yDm01O3ibz13oWGOpYkySdB1zfKW/D3pUqBkYtL0Bjqo/vSpUqoR//Z"/>
          <p:cNvSpPr>
            <a:spLocks noChangeAspect="1" noChangeArrowheads="1"/>
          </p:cNvSpPr>
          <p:nvPr/>
        </p:nvSpPr>
        <p:spPr bwMode="auto">
          <a:xfrm>
            <a:off x="215900" y="-68897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3535441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car, she would be a Mustang because it is fast and strong like her.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http://www.blogcdn.com/www.autoblog.com/media/2007/03/molly-pop-mustang---9_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999270"/>
            <a:ext cx="4820104" cy="319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soft drink she would be a Diet </a:t>
            </a:r>
            <a:r>
              <a:rPr lang="en-US" b="1" dirty="0"/>
              <a:t>C</a:t>
            </a:r>
            <a:r>
              <a:rPr lang="en-US" b="1" dirty="0" smtClean="0"/>
              <a:t>oke because it is cold and refreshing.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i.walmartimages.com/i/p/00/04/90/00/00/0004900000045_215X2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52800"/>
            <a:ext cx="3352800" cy="335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zoo animal, she would be a panda because it is cute and cuddly , we both love this animal.</a:t>
            </a:r>
            <a:endParaRPr lang="en-US" dirty="0"/>
          </a:p>
        </p:txBody>
      </p:sp>
      <p:pic>
        <p:nvPicPr>
          <p:cNvPr id="3074" name="Picture 2" descr="http://edu.glogster.com/media/5/24/79/8/247908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05200"/>
            <a:ext cx="285750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ringtone, she would be “Pay Phone” because when ever she comes to my house we listen to this song.</a:t>
            </a:r>
            <a:endParaRPr lang="en-US" b="1" dirty="0"/>
          </a:p>
        </p:txBody>
      </p:sp>
      <p:pic>
        <p:nvPicPr>
          <p:cNvPr id="4098" name="Picture 2" descr="http://t2.gstatic.com/images?q=tbn:ANd9GcQ4attINsyD6_H1hKfkBNVb9tC-R6pw0GwatEsJx-IG0FDvJNM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314700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820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candy, she would be a rainbow lollypop because it is sweet like her .</a:t>
            </a:r>
            <a:endParaRPr lang="en-US" b="1" dirty="0"/>
          </a:p>
        </p:txBody>
      </p:sp>
      <p:pic>
        <p:nvPicPr>
          <p:cNvPr id="5122" name="Picture 2" descr="http://blog.myplainview.com/rosemary/files/2009/07/lollipop-39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615" y="2590800"/>
            <a:ext cx="25146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  Lani </vt:lpstr>
      <vt:lpstr> If my best friend were a car, she would be a Mustang because it is fast and strong like her. </vt:lpstr>
      <vt:lpstr> If my best friend were a soft drink she would be a Diet Coke because it is cold and refreshing. </vt:lpstr>
      <vt:lpstr>If my best friend were a zoo animal, she would be a panda because it is cute and cuddly , we both love this animal.</vt:lpstr>
      <vt:lpstr> If my best friend were a ringtone, she would be “Pay Phone” because when ever she comes to my house we listen to this song.</vt:lpstr>
      <vt:lpstr> If my best friend were a candy, she would be a rainbow lollypop because it is sweet like her 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18</cp:revision>
  <cp:lastPrinted>2012-06-13T15:45:49Z</cp:lastPrinted>
  <dcterms:created xsi:type="dcterms:W3CDTF">2011-10-05T16:12:23Z</dcterms:created>
  <dcterms:modified xsi:type="dcterms:W3CDTF">2012-06-13T15:46:48Z</dcterms:modified>
</cp:coreProperties>
</file>