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48600" cy="1752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lackadder ITC" pitchFamily="82" charset="0"/>
              </a:rPr>
              <a:t>My Best </a:t>
            </a:r>
            <a:r>
              <a:rPr lang="en-US" sz="5300" b="1" i="1" dirty="0" smtClean="0">
                <a:latin typeface="Blackadder ITC" pitchFamily="82" charset="0"/>
              </a:rPr>
              <a:t>Friend:</a:t>
            </a:r>
            <a:br>
              <a:rPr lang="en-US" sz="5300" b="1" i="1" dirty="0" smtClean="0">
                <a:latin typeface="Blackadder ITC" pitchFamily="82" charset="0"/>
              </a:rPr>
            </a:br>
            <a:r>
              <a:rPr lang="en-US" sz="5300" b="1" i="1" dirty="0" smtClean="0">
                <a:latin typeface="Blackadder ITC" pitchFamily="82" charset="0"/>
              </a:rPr>
              <a:t>Kerren</a:t>
            </a:r>
            <a:r>
              <a:rPr lang="en-US" sz="5300" b="1" i="1" dirty="0" smtClean="0">
                <a:latin typeface="Broadway" pitchFamily="82" charset="0"/>
              </a:rPr>
              <a:t/>
            </a:r>
            <a:br>
              <a:rPr lang="en-US" sz="5300" b="1" i="1" dirty="0" smtClean="0">
                <a:latin typeface="Broadway" pitchFamily="82" charset="0"/>
              </a:rPr>
            </a:b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276600"/>
            <a:ext cx="5257800" cy="2464843"/>
          </a:xfrm>
        </p:spPr>
        <p:txBody>
          <a:bodyPr>
            <a:normAutofit/>
          </a:bodyPr>
          <a:lstStyle/>
          <a:p>
            <a:pPr marL="342900" lvl="1" indent="-342900" algn="ctr">
              <a:buNone/>
            </a:pPr>
            <a:r>
              <a:rPr lang="en-US" sz="3200" dirty="0" smtClean="0">
                <a:latin typeface="French Script MT" pitchFamily="66" charset="0"/>
              </a:rPr>
              <a:t>	</a:t>
            </a:r>
            <a:r>
              <a:rPr lang="en-US" sz="4800" dirty="0" smtClean="0">
                <a:latin typeface="French Script MT" pitchFamily="66" charset="0"/>
              </a:rPr>
              <a:t>Written by:</a:t>
            </a:r>
          </a:p>
          <a:p>
            <a:pPr marL="342900" lvl="1" indent="-342900" algn="ctr">
              <a:buNone/>
            </a:pPr>
            <a:r>
              <a:rPr lang="en-US" sz="4800" dirty="0" smtClean="0">
                <a:latin typeface="French Script MT" pitchFamily="66" charset="0"/>
              </a:rPr>
              <a:t>Giulia Pantano</a:t>
            </a:r>
            <a:endParaRPr lang="en-US" sz="4800" dirty="0" smtClean="0">
              <a:latin typeface="French Script MT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3916441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Curlz MT" pitchFamily="82" charset="0"/>
              </a:rPr>
              <a:t>I</a:t>
            </a:r>
            <a:r>
              <a:rPr lang="en-US" sz="3200" b="1" dirty="0" smtClean="0">
                <a:latin typeface="Curlz MT" pitchFamily="82" charset="0"/>
              </a:rPr>
              <a:t>f my best friend was a car it would be a Vosewaggon</a:t>
            </a:r>
            <a:r>
              <a:rPr lang="en-US" sz="3200" b="1" dirty="0">
                <a:latin typeface="Curlz MT" pitchFamily="82" charset="0"/>
              </a:rPr>
              <a:t> </a:t>
            </a:r>
            <a:r>
              <a:rPr lang="en-US" sz="3200" b="1" dirty="0" smtClean="0">
                <a:latin typeface="Curlz MT" pitchFamily="82" charset="0"/>
              </a:rPr>
              <a:t>because they are tiny and it don’t need a lot of gas.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028" name="Picture 4" descr="http://t0.gstatic.com/images?q=tbn:ANd9GcT_YM2r4BwIgFczqPfhirl7lDduwku9s3sBPbCd6WuRb8Pyk5G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391"/>
            <a:ext cx="5562600" cy="416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Jokerman" pitchFamily="82" charset="0"/>
              </a:rPr>
              <a:t>If my best friend was a soft drink, it would be a Pepsi because it is refreshing.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7" name="Picture 5" descr="C:\Users\mmartinez\AppData\Local\Microsoft\Windows\Temporary Internet Files\Content.IE5\8C8W5TQK\MP900400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2.gstatic.com/images?q=tbn:ANd9GcR05pNmDtq-X7xmNq4TgItbCTsCrbJHAM-dRgR7mSuyRx3B5g1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3810000" cy="45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>
                <a:latin typeface="Gigi" pitchFamily="82" charset="0"/>
              </a:rPr>
              <a:t>If my friend were a zoo animal, it would be a giraffe, because they are tall, just like me!</a:t>
            </a:r>
            <a:endParaRPr lang="en-US" dirty="0">
              <a:latin typeface="Gigi" pitchFamily="82" charset="0"/>
            </a:endParaRPr>
          </a:p>
        </p:txBody>
      </p:sp>
      <p:pic>
        <p:nvPicPr>
          <p:cNvPr id="3078" name="Picture 6" descr="http://t2.gstatic.com/images?q=tbn:ANd9GcSKmd193ImAOffSs7cCV74RM3MtRaxbRPWmy9YoUx7R7TAEBuE8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4495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Kunstler Script" pitchFamily="66" charset="0"/>
              </a:rPr>
              <a:t>If my best friend were a song, it would be “We are young” by Glee because it is full of good voices.</a:t>
            </a:r>
            <a:endParaRPr lang="en-US" sz="3200" b="1" dirty="0">
              <a:latin typeface="Kunstler Script" pitchFamily="66" charset="0"/>
            </a:endParaRPr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AAMsDASIAAhEBAxEB/8QAGwAAAQUBAQAAAAAAAAAAAAAABwIDBAUGAQD/xABOEAABAwMBBAYFBwgHBQkAAAABAgMEAAURIQYSEzEUIkFRYXEyM4GRsQdCU3OSodEVFjRScpPB4SMkRGKDlLJDVFWChBcmNWNkZaLS8P/EABgBAQEBAQEAAAAAAAAAAAAAAAABAgME/8QAHREBAQEAAgMBAQAAAAAAAAAAAAERAiEDEjEiYf/aAAwDAQACEQMRAD8AMiEJfBK1rT1ykBKqX0NH0j32qRHxgZxnjnHuNTBQRuho+ke+1XuiI+ke+1UnzoHWxd1uO09+nTXZTkB2Q4mIghbgQEuEaAaAaUBo6I39K79qvdEb+ld+1QwEQHmiT/lV/hShDH6kn/KL/CgJvRG/pXft17oiPpXft0NehDsalH/pF/hXeh/+TM/ya/8A60BJ6Ij6V37dZ64zJNo2gjtzXHF2maNxt1P9ndHzVHuPYfPlWX6GP93m/wCTX+FKEbHJib/k1/hQEfojf0rv2q90Rv6V37dDXgMl3g7z4f3QotdHO+B37vPGhpQhp/Ume2Iv8KAkdER9K79uvdER9K79uhv0UD5sv/Kr/CuGOB2Sx/0yvwoCT0Rv6V37dUV8lSEzI9psrhVPeIUtbhymO3nVZHwHacDIzWSKGm90OPPIKjhIWyRvHuGefOnAwkZ9eCeZ6OcmpoIqIaQkbzrpPad7Ga70RH0jv26HBaHYqR+4VXtw/SvD/AVTQR+ho+ke+1Xuho+ke+1Q4wRykPfulVwqWOUh390qmgkdDR9I99qvdDR9I99qhqXXh/aXR/hmqnaubd0WJw2aY+mbxE7hQQg4zk6nTkKugwdDR9I99qvdDR9I99qq3Ymc7ctkLPMkOKcfdhtl5auZcCQFZ9oNXdBHERIOQ477VU2y6pTYJ56/GpnaKgRvUjzPxoHoQBQvI5OqNSajQfVufWKqQohIyeVB2qLYkoOzjAQoHDrwOD28VeafZ2lsT7q2mrvCUtHMcdP41ktkL+i12UsPNN7xlyFp3n0jeSpxSgdAdCCKAh58a9Qze2/v6XnA3b7NuZJRvz8HGTjOndirR/btXHjhiND4JUeMtyYMgY+aAOecffQbjI769msEflDR+UFJMaMmGGxhwyhvKV4aYxiqz/tIugUkmFaMcXUdOwQ3nvx6X3UBQr2fGsBP+UdCIa3LdDZkvJxhtMpJKhnXAxqcUmL8oz8uSyhFhfisZJecmPoT1cHG5gnJzj2UF7thaJUtli6WcpTebcS5GJ5OpPpNHwUPccVYbOXuNf7S1cI2UBWUuNL9JlwaKQrxB0rG3z5TH7bLaRFtDUxhbeSUS8KSc9wQdPdWes2101i9zrxCtDTEGaCqRBU+obzqdOIFbuhPI6a6GgM9MTJTEKK7KlPIZYZQVuOLVgJSBqSaHLfyozAwkuWBtTxGd1uarGO3Ut6dnv7KotpNu135yLEm2d1u1srDkuMh8kyCNQgnc9EZBI7eWlBvNmkSNoZ35yXBt1qPqm2RXQQUI5cVQ/WV2dw+7XChnsbt3PUyiDe47bjyELUZm+GUq63VSEboAwFAc+ytO5tc0gdaNnXHVd3iPHQcqDS17PjWW/O5twOJaj7qwDulbmngeWtVrO2Ul6HFjjCZ+8jjvORHUtKAPXwCOrkA4ydPGg3ea9WTO1CzcULSuKmCG1BbZc/pCvI3SFcgMZ0xTjG0LuJanpEFQWvMXcXjhpwNF/rHOdRjSg1GaQ8oJaWpRwAkk+6s3H2l3ITCZD0N+SAkPOIe3EE/OKRqR4A++lTNpIjsN9trcUtbSwEh1OScHA9tA9sKgI2XipTjdDj2Md3FXV/WR2JucG37H25Nxlx4jgQorbfeSlSSVqODk89a1MeQxKaDsZ5t1tXJbagoH2igd7RUCN6keZ+NT+0VAjepHmfjQPQfVufWKpcs4ivK7m1H7qRB9W59Yqu3E4gSc/RL+BoAzs/sxFm2xy4PTejMNOKQEJYC8BOnMkUxcLjsnDcLD17mhSdF4jgY7tMH41bWbpCtipLUZYS4X3tCnOdfMY880IrlCktyXkPWZKl97Ti1JVjmQQdedBr5ciySWpBs90kSHW2XHAlcfCRupJwTvDu7KTIRdFbSoslsdjtp6Lx8ripdPM51Iz3Vn7Gy5HYuXEhdFJgvqG8VHI4atRk0Tbds5fPzsZ2ltzUJ6N0To4aflqaUddTkIVQZpdl2mCinpMfJ7RbRVWE38396z9IjcVpgPlXQU6g47PaKLcp+9b3DkRba1gglBu6gceXDFUEDZ/aJW2cnaVqJZ5Db8XowYFxVujG7rvcLX0eWO2gxzNt2jLwbQ/H3j/7cPwqtl3a/QL07bXZMTeacS2pQgN56wBzjGe2jT0baEqJXZLShJzvblzUcju9SKHm0OxF9m7TS7kt20Ry+6l0NqnkqSAAO1Az6Oas/oool6vauKE3FhO46UDFsbOcZ1rh2mv6Duplw1HtJgIBq0RsPem3HeE/YlJU6VgqnHOp/Z7vOmFbAXwqUpMq0ghXISyQO3Q7hrX5TtAO020Cl7jcmEpR5BMFGtPt3naV+UiOw9EcUoZWoQmkp15EEkaeeO3ANSkbAXziJW5ItgAOd4SiSVDl8wczjPhSxsReGlOrakwWy60RhEtY3VnOAMDJHifdTIdqtW0N+LzkcyIK3k8mxAbUFEdgx4f8A4Uti8Xl8YTJtwdAypLluQkNj++o6JGnPyqyOwF7KB/XrdvBAUhZmAKQvUkDT0T2k6+FKf2Lvb/DSuVaGE7pDpjyUA588ZOcDOTjwpkFSNo72hKN1dsUtzG6noDavMkpJGO0EE58KcXe7suEqWp61Jb4wbQXbchIcGnWHeNc6A1bI+T3aFLzDio9sVjAWhTwUlKRyKcjJOvhyFIX8nu0pZkj+puOuKwjfkZCUZyQNNCeXLu1pkFE5frshS21tWgkHGDAR79aRP2huVuaYeQ1alqW2Fkfk5CceGe2reVsLe1rRwXbTuoTgrVNSlSj3kYIHspdx+TLaeVGYaQIJ3Wt0lUnGDqcaDUdxqdEX11UqE6+XrkIUJjhoBTFDmMpBydRpVe3fLGkp/wC9xUc9YogeiMc+fKnttwpUO4tFsLWVMjcBJKjuYxoc0MW4jiFrbVZ9xZTgDiL6x7udZUX4cdVwBdgX7joAz1oW6SPtfwrd/Js8uRs2h50pK3FBSikdpSk0NPk6hyYsRxb7SGG3BlKErLmdP1io4Phzoj/JeMbLMA/3f9Cag13aKgRvUjzPxqf2ioEb1I8z8aoeg+rc+sVXLp/4bL+oX/pNdg+rc+sVXriM2+V9Sv4GgDlnucmDFKYV3kxWlrLhaVFbUATqdTVii+3B1YJvLROupgNk61TMbOs3WAyy47wihSXArc3tQKtoexjbJWpMkLCkg+gRyIPaT3VENXhUq7QXoUu8OqZdQpCkogtp0IwcHGQcZq9h3FCLVHjIXJaW27vLWhje3kbxJHMYyO2s49PtcffUzIj8FtRCpUheGge5PIr9/tpDe1lk3ilt26z1clCJFDbQ8iQD95odr++hq6XAymbpcYSCgJLTcbIJHb6XOnrXeIVot7cR1+dKWlSiXlx+srJzrrWf/OW0EAyG7/DTnV0sh1I8/S09lPtSI9xYW/bn410YGqjHG483+0g9v2au3MMaE7Y28aFMz9x/OqG//kvaKWh5c6YyhCAOEYe8N4Zwr0uYzoeyo6ISJTReYVvIzjkcg9xB1Bp2FbsOYI7e6ktnxHEWCPLaU61cLg6eHwFuGESVEaHJ3tacY2ZQ0pgolzE8Bstt7sDG6k50HW0HLT+6O6pSL3Fs0d+K8wtakPuHKSManP8AGo8Ta5qcha2rc+lpJI3llABxzI1rU58jIQjZuK10VBnyk9Hc4jSTBxgnHIb2nIjT9Y0lOxra4wSZU7R3jjNv14mPS9LG9nXOc57agTzZL3K/KEhqTvBtDKA081heFKIIycnVeMHwrRu7WsNtKectkg6ZKQpAP3nH31ffkesU8jZJlaX+JLmBLznFWFQcgqGcZ62pGRr/AHR3VEXbbY44iX+V5Zd0KF9BVvBH6oO9yPdVpcNqIb0Rt9qK63vjIDmAQOetU9qcbl2qE4E4Ko7Z96RWbypkate1Fuzj+tefANda2mt+8CBK0P8Au5/Gs+IO+M4BA1PhXojCHG1PNKZRGT6cp87rY8uRV9w8ajRfRt5xaxfZqW1qJ4YhK0TnOPS9laYbQwkhIHSiQMeoP41jl7R7LNOltu4XO6Po9NFujDcHt3ckeO8aUdqNmhjpcXaKEnnxeCFpHmCFfCltTFg7LfROemQJfAU6lIUHYQc9HIz4Z0rjl7vKUpV0+3J3Tkb9p7ffSIsi1XdHFsdxj3BCRlTaQWn0jvKDz9wqPctnxdoCksS0tJUtOVrb3sFJJKcZB7aB5e0N1dSoLusdOnWDNsAz8a2vyZKT+b5aQta0suBvfWndKsITqRQ2t+y4tD7klctp5Sm9zdSwUd/bvHvokfJmndsskH/elf6U1Fa/tFQI3qR5n41P7agRvUjzPxqh6D6tz6xVduP6BJ+qX8DXIPq3PrFUqf8AoMnxaV8DQDKytK4bQTz3U1k9u9s3Zs38g2RtLkdC+FI3h1JavnJ0Od0a55ZPbga3u0c9Vh2NflNubkl5KY8c9oUocx5DJ9lDeIU2yydOSN1+UC1GVoVIQPSX5kn7x40iEynoluXvyQ3PuaU463qI390Ac/5c6hPT7rcVAoecSgY3Uo/owB4Y1r1ph8ZziLTvDBxmr1DSWhnGMJ7K68fHrnz8nrcilbk3qN1kSnh2nDhVp7anQ7wHJDa56VsyWzlqbG6jjfn+sO8cvCp6ClQIxruinJlsaeZcVu4XujFavi66Znm25VrEv15Tf4TbyYq1uJJU42ndRObGuc8goAZx2eVECHwJLLUqOctODeHf4g+OaDUUrfjrta1BLzauLDcOhbdByMHuJrb/ACb3hckuxXuqHkF1KDoUOpO66nHtSfMmuFjsrdr0BV2uBcdCAgrLfWI3l5TgcjnTe7uQ1piIsNQHVt3lqOs7izvpB4aAnUY89astokWmRKlmZPDcnpC95viJGNccj4VUxmLE0nHTWet6Sjwyo+Z3aB56TaZUWPHZcDbEkKIcZ6hTvg668sk0881bnpK4E25x34So4CIqslzI+eVc86HXPb4avNsbPOIAMmNjHXw42N/THW6vW9tPlvZgjeemQx1d0pPCIx3Y3aCnum662HA6kI4bPRwknUbvW+aRjG7jrDt51bbINl21W0Af2Zv/AEiqycLBhLbF1bDaNEp4idB2AacqnsvG07GsvxXDxXIzTMdeM4UpIAV44zn2VAztftE4y7GiwGw7CTIU08AN4ynE4ygeAOnn26YOav11W88hV6CJbyOs1DQcMRh2Aj5ysdpqtElbaDPSrexliFvahCR6Sx4k9vnTUKD0gF13XKu35x7TWuPHaWyTaeVdrvLRuNq3ED5jKAlI8q42q7NkL4roJ1zvZP31ahtCAvQYHVGBTw3dAOwV1viyOU8u1WN3JqSpCLswpLjagW5bPUcbPecc/Mfzq+Y2rudmuURT5RMjujdU82AFS0kjG92AgZxy1Pvq5sNLzWd3rgaVHtqTJLlpfUAl3PAJ/wBm52Y8658uOOvG6KrrrE2EzNhL4kZ5IW2oc8HvHYRWk+TSQVw7jHKccGSDnPPeSPwoZ/JjMfU9OsswYBBfYTjkoHDgHvSfaaLmw7CWbfKwkBSpJ3j2nqprI0fbUCN6keZ+NT+2oEb1I8z8aKeg+rc+sVSp36FI+qV8DSYPq3PrFUqd+hSPqlfA0AH+VrjuWe1NspVwmmnXlkHtwlI/1GsttYExxChNAhLEdtIGc40yf4VpPlNZW7abdIGcoYcSD3HAUP8AQo+ys3tMUyJEWQ2SpD8ZtYV36YP8KsQ5bEJaQnXkj+FS1vtN5cfQpbacZQjmrOlQIa95gEaEgCra2L4b/EKQvXBB7a9Nv56eb1/XaXOftL8VBhWmZEe3fSKVBOg1zmogkEFQUSRywKu7tenZMUxwFAEYUVKzp4VnkpKlGs8Nk7a5SW9K+coM3NLyM7wcSoH3GtJsOyv857gphQDcWc04esBlLyFAjHnunTurL3FQck4RrkgDxrc/J5buKLxdSTuruEeO2cc+GNSPf91ceX13nxcz9kLTcZMqW+wxxlyHApSo6VE4URkk1WObFWRJOY7GnbwEirqVfWoj8lkMqWEvuEq4gGpUfCqqRtKyMlUdePBwH+FYECXZNkLW22u5NsJQ6rcQUxgrKu7So78LYgWhd0Q02YaVhsupin0j4Zz2ipqb2JCFPogSltt9VTiFKwnwJAqIq9RHQUmO4UE5KDIVgmqJTOx1gkxm5TLLW46N5GY4GR76XtjbUo2QYVHSUsw4K3k7g0SdwIT5aLVTbV+bS0AGVcNI0w9n4itDMju3DY66wmSpS12ZRbSOaykA48zQBm4oSiPAjhOrMdOT3EjKvvq3ghO40gJHVFVMpKnUxHufFjNnPed3B+8GrOIvCUqPLArt4rI5+WWxobQ0w0njO2x2ekk9RGoTjtI7agz5DMl111mEuEUFILS0FJGfDvqxs93VDb3AOrnOhwc1GvEpUxaSQQAcnXJJ8TS77azM9cQEEKIz2VUy1cGehzUKbcSsY7MHP8KtmUkKOcVTzCHZSQBkuOAJ9ppz+NcPrY2SOpjb9MiMVKQH2ytIGd1DrRB9m+E+6jPsyjcjyx/6lXwFBfZVt6btu86grDKHmGd5PJZShRPuVj30bNnx/QSSDzkE/cK4uq17RUCN6keZ+NT+0VAjepHmfjQPQfVufWKpU39Df+qV8KTB9W59YqlzP0R/6tXwoBbIgC5WMIUkKU2EqSD2949vL2mhncre5FWq2LSSqNlcRR/2rKtcDxGgPlRNtc4MMtAjQpGdfCqbaq2iYuO60UhtKyQ6cktnw8zz7x485ED+I6G9DqjOoq2juJ+adc5qvu8N6K8Eym1R3lg7qxq08B85J5a6e/vqBxpDPpJUAO1JyK6TniXjrTqcJBJ++oUqYhpBS2etyzVGqetXVys+GKbCnpUlqKwhxx50gIZaG8tXkPxpeaThiYw8t2QFMI4ju+EMN/SOnRCfeRRntdvGz9ngWMLC3ISC7LcznfkOanXwyfeKxGzezdzsV1gSXkRemhJWpsq3ugjOnLmognJ8MDw2C3A2jcC1KUdVOKOVKUeZNYbZe8rUqbMCcEl5R547TVC8FuKICkZHeutk/HaceccS/JQVnJCHSkZ7dKYmqiW+L0mdcZjTO8E7wUtRyfBIJqIoIUmXFhqjMMsKSvPF/ra0cTXkQNOWB5Cqxi03FRKuLE3ewcfUezFa+3zbXPQFxLtcXW98o3hxEgEAE5JAxgEc++plqlWS6zHoES7z3JTKVKWjecTgJICtSADgkcjVGPbjSIzCg8GiN04KVg9hoj2iZ0JmBJUApDSEcUd7ak4V7hrVfKs0U85k86EEF84qS3utJQ2jJQkBOvaAMUA32tsy7FfJNuA/qm8qRAWBhLrCtcD9k5H8sVWx3gntO7pz7KIG01tdujUGKS3wWVkNPrOFxgoj0TyPIDB0x9+GvNmudnklubF4evVeb1aeH6wPZ34PKrLh9Psvj5pzUgugjKlYArO8R1A6yCB2Edtc6UpXIKUe7Fb92fSLqVMRuqQ0fSGqvCoMZQbUuctG8GtGkdrjnIAUxHjyJrqGm2lrcWeq2jmfOtvZtln4Fzt8iXwVyW8uCMSCiLgjdWR2q09ndnSsW61JjSbCWt20W9ozSDJaSpx7l1XXDvEac8cvYaIWybnFt7q+99XwFYiZNaYYLLRyBnKu1RPM1rPk/c4uz5c733PjUGl7agRvUjzPxqf2ioEb1I8z8aKeg+rc+sVTkob0Z5I5ltQ+6oxy0go3nUEub+82kHIzy1BpapaCCC27g6ehQAhE51TDRaQopKARr4VJiXB5WULQVAghSSMgii4zaLIw2ltm1JQhIASlLeAAPbXV221KbUlMFSCQQFITqnxHjUwCd1l16OpttkPMK1XGkNhxsn26iqRzZeKpe/8Ak+VCcByUx5A4av8AlIJHsxRzgwIMRnhlqQ+c533kgny0wKeVGtqvSgKP/J/OgBX5p2hTocUzcy0OTAkgJPtIJ+8Vd21MW1Nlq3R2LYFJ3VKYaUt5Q7i4R+NFY260E5Nu/wDh/Okm1WUnJtgz+wfxqgZJnx2RutqUlJOSSlRKj3k8yfOuOTmSOq4fsK/Cid+SrL2Wwfuz+NKTbrSn0bdj/kP40QJVzmhqXDj9g/hXum2+S2GJjTchrIVuOtlQyO3GKLhhWv8A4efsfzpKrfaFDrW0H/D/AJ0MDRmdbmkNoaQG0NjdQlCFgJGmgA8h7hSWHrTEkLkxIzDMhwELdRHUFKBOTk4ycnWiV+SrL/wtP7v+deNosh52ofu/50MDZy5Mr1Lqj48NX4U0bg0dELUT+wr8KJhs1iJ1tKf3f866LPYxytKP3VDAy/KBwQUqKToQW1EH7qaU9LU0plgcaMo9aNJaK2/ZnUUWEwbSkYTbEjyarvQ7X2W/H+HUAOkbP2ySVFVumwHTqTDkAIV7FA4+6kMbOWdnBdTdZRHzFvNgeXKjeq12VZyu1pJ8W/50n8kWP/hKf3VVQpjSmYDRbhMtW1GCCWmyt7H7ZGB7KirviWAW4+8ATlRIOVHvJPOi+uz2RTa0JtnDKgRvobwU+I8a9EtNsjtbi4zr557zqBn7sUAZF2DgG+pQz/dNFz5Nlpc2XaWjVKnXMHGM9bH8KluWexunLlqCj4tn8amQEw7dHEaFEUyykkhCEYGScn76Cy7RUCN6keZ+NLXICnG1JMhITnKAgYVnvzrp4EV1lhSWwM99B//Z"/>
          <p:cNvSpPr>
            <a:spLocks noChangeAspect="1" noChangeArrowheads="1"/>
          </p:cNvSpPr>
          <p:nvPr/>
        </p:nvSpPr>
        <p:spPr bwMode="auto">
          <a:xfrm>
            <a:off x="63500" y="-468313"/>
            <a:ext cx="1514475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CAAMsDASIAAhEBAxEB/8QAGwAAAQUBAQAAAAAAAAAAAAAABwIDBAUGAQD/xABOEAABAwMBBAYFBwgHBQkAAAABAgMEAAURIQYSEzEUIkFRYXEyM4GRsQdCU3OSodEVFjRScpPB4SMkRGKDlLJDVFWChBcmNWNkZaLS8P/EABgBAQEBAQEAAAAAAAAAAAAAAAABAgME/8QAHREBAQEAAgMBAQAAAAAAAAAAAAERAiEDEjEiYf/aAAwDAQACEQMRAD8AMiEJfBK1rT1ykBKqX0NH0j32qRHxgZxnjnHuNTBQRuho+ke+1XuiI+ke+1UnzoHWxd1uO09+nTXZTkB2Q4mIghbgQEuEaAaAaUBo6I39K79qvdEb+ld+1QwEQHmiT/lV/hShDH6kn/KL/CgJvRG/pXft17oiPpXft0NehDsalH/pF/hXeh/+TM/ya/8A60BJ6Ij6V37dZ64zJNo2gjtzXHF2maNxt1P9ndHzVHuPYfPlWX6GP93m/wCTX+FKEbHJib/k1/hQEfojf0rv2q90Rv6V37dDXgMl3g7z4f3QotdHO+B37vPGhpQhp/Ume2Iv8KAkdER9K79uvdER9K79uhv0UD5sv/Kr/CuGOB2Sx/0yvwoCT0Rv6V37dUV8lSEzI9psrhVPeIUtbhymO3nVZHwHacDIzWSKGm90OPPIKjhIWyRvHuGefOnAwkZ9eCeZ6OcmpoIqIaQkbzrpPad7Ga70RH0jv26HBaHYqR+4VXtw/SvD/AVTQR+ho+ke+1Xuho+ke+1Q4wRykPfulVwqWOUh390qmgkdDR9I99qvdDR9I99qhqXXh/aXR/hmqnaubd0WJw2aY+mbxE7hQQg4zk6nTkKugwdDR9I99qvdDR9I99qq3Ymc7ctkLPMkOKcfdhtl5auZcCQFZ9oNXdBHERIOQ477VU2y6pTYJ56/GpnaKgRvUjzPxoHoQBQvI5OqNSajQfVufWKqQohIyeVB2qLYkoOzjAQoHDrwOD28VeafZ2lsT7q2mrvCUtHMcdP41ktkL+i12UsPNN7xlyFp3n0jeSpxSgdAdCCKAh58a9Qze2/v6XnA3b7NuZJRvz8HGTjOndirR/btXHjhiND4JUeMtyYMgY+aAOecffQbjI769msEflDR+UFJMaMmGGxhwyhvKV4aYxiqz/tIugUkmFaMcXUdOwQ3nvx6X3UBQr2fGsBP+UdCIa3LdDZkvJxhtMpJKhnXAxqcUmL8oz8uSyhFhfisZJecmPoT1cHG5gnJzj2UF7thaJUtli6WcpTebcS5GJ5OpPpNHwUPccVYbOXuNf7S1cI2UBWUuNL9JlwaKQrxB0rG3z5TH7bLaRFtDUxhbeSUS8KSc9wQdPdWes2101i9zrxCtDTEGaCqRBU+obzqdOIFbuhPI6a6GgM9MTJTEKK7KlPIZYZQVuOLVgJSBqSaHLfyozAwkuWBtTxGd1uarGO3Ut6dnv7KotpNu135yLEm2d1u1srDkuMh8kyCNQgnc9EZBI7eWlBvNmkSNoZ35yXBt1qPqm2RXQQUI5cVQ/WV2dw+7XChnsbt3PUyiDe47bjyELUZm+GUq63VSEboAwFAc+ytO5tc0gdaNnXHVd3iPHQcqDS17PjWW/O5twOJaj7qwDulbmngeWtVrO2Ul6HFjjCZ+8jjvORHUtKAPXwCOrkA4ydPGg3ea9WTO1CzcULSuKmCG1BbZc/pCvI3SFcgMZ0xTjG0LuJanpEFQWvMXcXjhpwNF/rHOdRjSg1GaQ8oJaWpRwAkk+6s3H2l3ITCZD0N+SAkPOIe3EE/OKRqR4A++lTNpIjsN9trcUtbSwEh1OScHA9tA9sKgI2XipTjdDj2Md3FXV/WR2JucG37H25Nxlx4jgQorbfeSlSSVqODk89a1MeQxKaDsZ5t1tXJbagoH2igd7RUCN6keZ+NT+0VAjepHmfjQPQfVufWKpcs4ivK7m1H7qRB9W59Yqu3E4gSc/RL+BoAzs/sxFm2xy4PTejMNOKQEJYC8BOnMkUxcLjsnDcLD17mhSdF4jgY7tMH41bWbpCtipLUZYS4X3tCnOdfMY880IrlCktyXkPWZKl97Ti1JVjmQQdedBr5ciySWpBs90kSHW2XHAlcfCRupJwTvDu7KTIRdFbSoslsdjtp6Lx8ripdPM51Iz3Vn7Gy5HYuXEhdFJgvqG8VHI4atRk0Tbds5fPzsZ2ltzUJ6N0To4aflqaUddTkIVQZpdl2mCinpMfJ7RbRVWE38396z9IjcVpgPlXQU6g47PaKLcp+9b3DkRba1gglBu6gceXDFUEDZ/aJW2cnaVqJZ5Db8XowYFxVujG7rvcLX0eWO2gxzNt2jLwbQ/H3j/7cPwqtl3a/QL07bXZMTeacS2pQgN56wBzjGe2jT0baEqJXZLShJzvblzUcju9SKHm0OxF9m7TS7kt20Ry+6l0NqnkqSAAO1Az6Oas/oool6vauKE3FhO46UDFsbOcZ1rh2mv6Duplw1HtJgIBq0RsPem3HeE/YlJU6VgqnHOp/Z7vOmFbAXwqUpMq0ghXISyQO3Q7hrX5TtAO020Cl7jcmEpR5BMFGtPt3naV+UiOw9EcUoZWoQmkp15EEkaeeO3ANSkbAXziJW5ItgAOd4SiSVDl8wczjPhSxsReGlOrakwWy60RhEtY3VnOAMDJHifdTIdqtW0N+LzkcyIK3k8mxAbUFEdgx4f8A4Uti8Xl8YTJtwdAypLluQkNj++o6JGnPyqyOwF7KB/XrdvBAUhZmAKQvUkDT0T2k6+FKf2Lvb/DSuVaGE7pDpjyUA588ZOcDOTjwpkFSNo72hKN1dsUtzG6noDavMkpJGO0EE58KcXe7suEqWp61Jb4wbQXbchIcGnWHeNc6A1bI+T3aFLzDio9sVjAWhTwUlKRyKcjJOvhyFIX8nu0pZkj+puOuKwjfkZCUZyQNNCeXLu1pkFE5frshS21tWgkHGDAR79aRP2huVuaYeQ1alqW2Fkfk5CceGe2reVsLe1rRwXbTuoTgrVNSlSj3kYIHspdx+TLaeVGYaQIJ3Wt0lUnGDqcaDUdxqdEX11UqE6+XrkIUJjhoBTFDmMpBydRpVe3fLGkp/wC9xUc9YogeiMc+fKnttwpUO4tFsLWVMjcBJKjuYxoc0MW4jiFrbVZ9xZTgDiL6x7udZUX4cdVwBdgX7joAz1oW6SPtfwrd/Js8uRs2h50pK3FBSikdpSk0NPk6hyYsRxb7SGG3BlKErLmdP1io4Phzoj/JeMbLMA/3f9Cag13aKgRvUjzPxqf2ioEb1I8z8aoeg+rc+sVXLp/4bL+oX/pNdg+rc+sVXriM2+V9Sv4GgDlnucmDFKYV3kxWlrLhaVFbUATqdTVii+3B1YJvLROupgNk61TMbOs3WAyy47wihSXArc3tQKtoexjbJWpMkLCkg+gRyIPaT3VENXhUq7QXoUu8OqZdQpCkogtp0IwcHGQcZq9h3FCLVHjIXJaW27vLWhje3kbxJHMYyO2s49PtcffUzIj8FtRCpUheGge5PIr9/tpDe1lk3ilt26z1clCJFDbQ8iQD95odr++hq6XAymbpcYSCgJLTcbIJHb6XOnrXeIVot7cR1+dKWlSiXlx+srJzrrWf/OW0EAyG7/DTnV0sh1I8/S09lPtSI9xYW/bn410YGqjHG483+0g9v2au3MMaE7Y28aFMz9x/OqG//kvaKWh5c6YyhCAOEYe8N4Zwr0uYzoeyo6ISJTReYVvIzjkcg9xB1Bp2FbsOYI7e6ktnxHEWCPLaU61cLg6eHwFuGESVEaHJ3tacY2ZQ0pgolzE8Bstt7sDG6k50HW0HLT+6O6pSL3Fs0d+K8wtakPuHKSManP8AGo8Ta5qcha2rc+lpJI3llABxzI1rU58jIQjZuK10VBnyk9Hc4jSTBxgnHIb2nIjT9Y0lOxra4wSZU7R3jjNv14mPS9LG9nXOc57agTzZL3K/KEhqTvBtDKA081heFKIIycnVeMHwrRu7WsNtKectkg6ZKQpAP3nH31ffkesU8jZJlaX+JLmBLznFWFQcgqGcZ62pGRr/AHR3VEXbbY44iX+V5Zd0KF9BVvBH6oO9yPdVpcNqIb0Rt9qK63vjIDmAQOetU9qcbl2qE4E4Ko7Z96RWbypkate1Fuzj+tefANda2mt+8CBK0P8Au5/Gs+IO+M4BA1PhXojCHG1PNKZRGT6cp87rY8uRV9w8ajRfRt5xaxfZqW1qJ4YhK0TnOPS9laYbQwkhIHSiQMeoP41jl7R7LNOltu4XO6Po9NFujDcHt3ckeO8aUdqNmhjpcXaKEnnxeCFpHmCFfCltTFg7LfROemQJfAU6lIUHYQc9HIz4Z0rjl7vKUpV0+3J3Tkb9p7ffSIsi1XdHFsdxj3BCRlTaQWn0jvKDz9wqPctnxdoCksS0tJUtOVrb3sFJJKcZB7aB5e0N1dSoLusdOnWDNsAz8a2vyZKT+b5aQta0suBvfWndKsITqRQ2t+y4tD7klctp5Sm9zdSwUd/bvHvokfJmndsskH/elf6U1Fa/tFQI3qR5n41P7agRvUjzPxqh6D6tz6xVduP6BJ+qX8DXIPq3PrFUqf8AoMnxaV8DQDKytK4bQTz3U1k9u9s3Zs38g2RtLkdC+FI3h1JavnJ0Od0a55ZPbga3u0c9Vh2NflNubkl5KY8c9oUocx5DJ9lDeIU2yydOSN1+UC1GVoVIQPSX5kn7x40iEynoluXvyQ3PuaU463qI390Ac/5c6hPT7rcVAoecSgY3Uo/owB4Y1r1ph8ZziLTvDBxmr1DSWhnGMJ7K68fHrnz8nrcilbk3qN1kSnh2nDhVp7anQ7wHJDa56VsyWzlqbG6jjfn+sO8cvCp6ClQIxruinJlsaeZcVu4XujFavi66Znm25VrEv15Tf4TbyYq1uJJU42ndRObGuc8goAZx2eVECHwJLLUqOctODeHf4g+OaDUUrfjrta1BLzauLDcOhbdByMHuJrb/ACb3hckuxXuqHkF1KDoUOpO66nHtSfMmuFjsrdr0BV2uBcdCAgrLfWI3l5TgcjnTe7uQ1piIsNQHVt3lqOs7izvpB4aAnUY89astokWmRKlmZPDcnpC95viJGNccj4VUxmLE0nHTWet6Sjwyo+Z3aB56TaZUWPHZcDbEkKIcZ6hTvg668sk0881bnpK4E25x34So4CIqslzI+eVc86HXPb4avNsbPOIAMmNjHXw42N/THW6vW9tPlvZgjeemQx1d0pPCIx3Y3aCnum662HA6kI4bPRwknUbvW+aRjG7jrDt51bbINl21W0Af2Zv/AEiqycLBhLbF1bDaNEp4idB2AacqnsvG07GsvxXDxXIzTMdeM4UpIAV44zn2VAztftE4y7GiwGw7CTIU08AN4ynE4ygeAOnn26YOav11W88hV6CJbyOs1DQcMRh2Aj5ysdpqtElbaDPSrexliFvahCR6Sx4k9vnTUKD0gF13XKu35x7TWuPHaWyTaeVdrvLRuNq3ED5jKAlI8q42q7NkL4roJ1zvZP31ahtCAvQYHVGBTw3dAOwV1viyOU8u1WN3JqSpCLswpLjagW5bPUcbPecc/Mfzq+Y2rudmuURT5RMjujdU82AFS0kjG92AgZxy1Pvq5sNLzWd3rgaVHtqTJLlpfUAl3PAJ/wBm52Y8658uOOvG6KrrrE2EzNhL4kZ5IW2oc8HvHYRWk+TSQVw7jHKccGSDnPPeSPwoZ/JjMfU9OsswYBBfYTjkoHDgHvSfaaLmw7CWbfKwkBSpJ3j2nqprI0fbUCN6keZ+NT+2oEb1I8z8aKeg+rc+sVSp36FI+qV8DSYPq3PrFUqd+hSPqlfA0AH+VrjuWe1NspVwmmnXlkHtwlI/1GsttYExxChNAhLEdtIGc40yf4VpPlNZW7abdIGcoYcSD3HAUP8AQo+ys3tMUyJEWQ2SpD8ZtYV36YP8KsQ5bEJaQnXkj+FS1vtN5cfQpbacZQjmrOlQIa95gEaEgCra2L4b/EKQvXBB7a9Nv56eb1/XaXOftL8VBhWmZEe3fSKVBOg1zmogkEFQUSRywKu7tenZMUxwFAEYUVKzp4VnkpKlGs8Nk7a5SW9K+coM3NLyM7wcSoH3GtJsOyv857gphQDcWc04esBlLyFAjHnunTurL3FQck4RrkgDxrc/J5buKLxdSTuruEeO2cc+GNSPf91ceX13nxcz9kLTcZMqW+wxxlyHApSo6VE4URkk1WObFWRJOY7GnbwEirqVfWoj8lkMqWEvuEq4gGpUfCqqRtKyMlUdePBwH+FYECXZNkLW22u5NsJQ6rcQUxgrKu7So78LYgWhd0Q02YaVhsupin0j4Zz2ipqb2JCFPogSltt9VTiFKwnwJAqIq9RHQUmO4UE5KDIVgmqJTOx1gkxm5TLLW46N5GY4GR76XtjbUo2QYVHSUsw4K3k7g0SdwIT5aLVTbV+bS0AGVcNI0w9n4itDMju3DY66wmSpS12ZRbSOaykA48zQBm4oSiPAjhOrMdOT3EjKvvq3ghO40gJHVFVMpKnUxHufFjNnPed3B+8GrOIvCUqPLArt4rI5+WWxobQ0w0njO2x2ekk9RGoTjtI7agz5DMl111mEuEUFILS0FJGfDvqxs93VDb3AOrnOhwc1GvEpUxaSQQAcnXJJ8TS77azM9cQEEKIz2VUy1cGehzUKbcSsY7MHP8KtmUkKOcVTzCHZSQBkuOAJ9ppz+NcPrY2SOpjb9MiMVKQH2ytIGd1DrRB9m+E+6jPsyjcjyx/6lXwFBfZVt6btu86grDKHmGd5PJZShRPuVj30bNnx/QSSDzkE/cK4uq17RUCN6keZ+NT+0VAjepHmfjQPQfVufWKpU39Df+qV8KTB9W59YqlzP0R/6tXwoBbIgC5WMIUkKU2EqSD2949vL2mhncre5FWq2LSSqNlcRR/2rKtcDxGgPlRNtc4MMtAjQpGdfCqbaq2iYuO60UhtKyQ6cktnw8zz7x485ED+I6G9DqjOoq2juJ+adc5qvu8N6K8Eym1R3lg7qxq08B85J5a6e/vqBxpDPpJUAO1JyK6TniXjrTqcJBJ++oUqYhpBS2etyzVGqetXVys+GKbCnpUlqKwhxx50gIZaG8tXkPxpeaThiYw8t2QFMI4ju+EMN/SOnRCfeRRntdvGz9ngWMLC3ISC7LcznfkOanXwyfeKxGzezdzsV1gSXkRemhJWpsq3ugjOnLmognJ8MDw2C3A2jcC1KUdVOKOVKUeZNYbZe8rUqbMCcEl5R547TVC8FuKICkZHeutk/HaceccS/JQVnJCHSkZ7dKYmqiW+L0mdcZjTO8E7wUtRyfBIJqIoIUmXFhqjMMsKSvPF/ra0cTXkQNOWB5Cqxi03FRKuLE3ewcfUezFa+3zbXPQFxLtcXW98o3hxEgEAE5JAxgEc++plqlWS6zHoES7z3JTKVKWjecTgJICtSADgkcjVGPbjSIzCg8GiN04KVg9hoj2iZ0JmBJUApDSEcUd7ak4V7hrVfKs0U85k86EEF84qS3utJQ2jJQkBOvaAMUA32tsy7FfJNuA/qm8qRAWBhLrCtcD9k5H8sVWx3gntO7pz7KIG01tdujUGKS3wWVkNPrOFxgoj0TyPIDB0x9+GvNmudnklubF4evVeb1aeH6wPZ34PKrLh9Psvj5pzUgugjKlYArO8R1A6yCB2Edtc6UpXIKUe7Fb92fSLqVMRuqQ0fSGqvCoMZQbUuctG8GtGkdrjnIAUxHjyJrqGm2lrcWeq2jmfOtvZtln4Fzt8iXwVyW8uCMSCiLgjdWR2q09ndnSsW61JjSbCWt20W9ozSDJaSpx7l1XXDvEac8cvYaIWybnFt7q+99XwFYiZNaYYLLRyBnKu1RPM1rPk/c4uz5c733PjUGl7agRvUjzPxqf2ioEb1I8z8aKeg+rc+sVTkob0Z5I5ltQ+6oxy0go3nUEub+82kHIzy1BpapaCCC27g6ehQAhE51TDRaQopKARr4VJiXB5WULQVAghSSMgii4zaLIw2ltm1JQhIASlLeAAPbXV221KbUlMFSCQQFITqnxHjUwCd1l16OpttkPMK1XGkNhxsn26iqRzZeKpe/8Ak+VCcByUx5A4av8AlIJHsxRzgwIMRnhlqQ+c533kgny0wKeVGtqvSgKP/J/OgBX5p2hTocUzcy0OTAkgJPtIJ+8Vd21MW1Nlq3R2LYFJ3VKYaUt5Q7i4R+NFY260E5Nu/wDh/Okm1WUnJtgz+wfxqgZJnx2RutqUlJOSSlRKj3k8yfOuOTmSOq4fsK/Cid+SrL2Wwfuz+NKTbrSn0bdj/kP40QJVzmhqXDj9g/hXum2+S2GJjTchrIVuOtlQyO3GKLhhWv8A4efsfzpKrfaFDrW0H/D/AJ0MDRmdbmkNoaQG0NjdQlCFgJGmgA8h7hSWHrTEkLkxIzDMhwELdRHUFKBOTk4ycnWiV+SrL/wtP7v+deNosh52ofu/50MDZy5Mr1Lqj48NX4U0bg0dELUT+wr8KJhs1iJ1tKf3f866LPYxytKP3VDAy/KBwQUqKToQW1EH7qaU9LU0plgcaMo9aNJaK2/ZnUUWEwbSkYTbEjyarvQ7X2W/H+HUAOkbP2ySVFVumwHTqTDkAIV7FA4+6kMbOWdnBdTdZRHzFvNgeXKjeq12VZyu1pJ8W/50n8kWP/hKf3VVQpjSmYDRbhMtW1GCCWmyt7H7ZGB7KirviWAW4+8ATlRIOVHvJPOi+uz2RTa0JtnDKgRvobwU+I8a9EtNsjtbi4zr557zqBn7sUAZF2DgG+pQz/dNFz5Nlpc2XaWjVKnXMHGM9bH8KluWexunLlqCj4tn8amQEw7dHEaFEUyykkhCEYGScn76Cy7RUCN6keZ+NLXICnG1JMhITnKAgYVnvzrp4EV1lhSWwM99B//Z"/>
          <p:cNvSpPr>
            <a:spLocks noChangeAspect="1" noChangeArrowheads="1"/>
          </p:cNvSpPr>
          <p:nvPr/>
        </p:nvSpPr>
        <p:spPr bwMode="auto">
          <a:xfrm>
            <a:off x="215900" y="-315913"/>
            <a:ext cx="1514475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BDAAkGBwgHBgkIBwgKCgkLDRYPDQwMDRsUFRAWIB0iIiAdHx8kKDQsJCYxJx8fLT0tMTU3Ojo6Iys/RD84QzQ5Ojf/2wBDAQoKCg0MDRoPDxo3JR8lNzc3Nzc3Nzc3Nzc3Nzc3Nzc3Nzc3Nzc3Nzc3Nzc3Nzc3Nzc3Nzc3Nzc3Nzc3Nzc3Nzf/wAARCACAAMsDASIAAhEBAxEB/8QAGwAAAQUBAQAAAAAAAAAAAAAABwIDBAUGAQD/xABOEAABAwMBBAYFBwgHBQkAAAABAgMEAAURIQYSEzEUIkFRYXEyM4GRsQdCU3OSodEVFjRScpPB4SMkRGKDlLJDVFWChBcmNWNkZaLS8P/EABgBAQEBAQEAAAAAAAAAAAAAAAABAgME/8QAHREBAQEAAgMBAQAAAAAAAAAAAAERAiEDEjEiYf/aAAwDAQACEQMRAD8AMiEJfBK1rT1ykBKqX0NH0j32qRHxgZxnjnHuNTBQRuho+ke+1XuiI+ke+1UnzoHWxd1uO09+nTXZTkB2Q4mIghbgQEuEaAaAaUBo6I39K79qvdEb+ld+1QwEQHmiT/lV/hShDH6kn/KL/CgJvRG/pXft17oiPpXft0NehDsalH/pF/hXeh/+TM/ya/8A60BJ6Ij6V37dZ64zJNo2gjtzXHF2maNxt1P9ndHzVHuPYfPlWX6GP93m/wCTX+FKEbHJib/k1/hQEfojf0rv2q90Rv6V37dDXgMl3g7z4f3QotdHO+B37vPGhpQhp/Ume2Iv8KAkdER9K79uvdER9K79uhv0UD5sv/Kr/CuGOB2Sx/0yvwoCT0Rv6V37dUV8lSEzI9psrhVPeIUtbhymO3nVZHwHacDIzWSKGm90OPPIKjhIWyRvHuGefOnAwkZ9eCeZ6OcmpoIqIaQkbzrpPad7Ga70RH0jv26HBaHYqR+4VXtw/SvD/AVTQR+ho+ke+1Xuho+ke+1Q4wRykPfulVwqWOUh390qmgkdDR9I99qvdDR9I99qhqXXh/aXR/hmqnaubd0WJw2aY+mbxE7hQQg4zk6nTkKugwdDR9I99qvdDR9I99qq3Ymc7ctkLPMkOKcfdhtl5auZcCQFZ9oNXdBHERIOQ477VU2y6pTYJ56/GpnaKgRvUjzPxoHoQBQvI5OqNSajQfVufWKqQohIyeVB2qLYkoOzjAQoHDrwOD28VeafZ2lsT7q2mrvCUtHMcdP41ktkL+i12UsPNN7xlyFp3n0jeSpxSgdAdCCKAh58a9Qze2/v6XnA3b7NuZJRvz8HGTjOndirR/btXHjhiND4JUeMtyYMgY+aAOecffQbjI769msEflDR+UFJMaMmGGxhwyhvKV4aYxiqz/tIugUkmFaMcXUdOwQ3nvx6X3UBQr2fGsBP+UdCIa3LdDZkvJxhtMpJKhnXAxqcUmL8oz8uSyhFhfisZJecmPoT1cHG5gnJzj2UF7thaJUtli6WcpTebcS5GJ5OpPpNHwUPccVYbOXuNf7S1cI2UBWUuNL9JlwaKQrxB0rG3z5TH7bLaRFtDUxhbeSUS8KSc9wQdPdWes2101i9zrxCtDTEGaCqRBU+obzqdOIFbuhPI6a6GgM9MTJTEKK7KlPIZYZQVuOLVgJSBqSaHLfyozAwkuWBtTxGd1uarGO3Ut6dnv7KotpNu135yLEm2d1u1srDkuMh8kyCNQgnc9EZBI7eWlBvNmkSNoZ35yXBt1qPqm2RXQQUI5cVQ/WV2dw+7XChnsbt3PUyiDe47bjyELUZm+GUq63VSEboAwFAc+ytO5tc0gdaNnXHVd3iPHQcqDS17PjWW/O5twOJaj7qwDulbmngeWtVrO2Ul6HFjjCZ+8jjvORHUtKAPXwCOrkA4ydPGg3ea9WTO1CzcULSuKmCG1BbZc/pCvI3SFcgMZ0xTjG0LuJanpEFQWvMXcXjhpwNF/rHOdRjSg1GaQ8oJaWpRwAkk+6s3H2l3ITCZD0N+SAkPOIe3EE/OKRqR4A++lTNpIjsN9trcUtbSwEh1OScHA9tA9sKgI2XipTjdDj2Md3FXV/WR2JucG37H25Nxlx4jgQorbfeSlSSVqODk89a1MeQxKaDsZ5t1tXJbagoH2igd7RUCN6keZ+NT+0VAjepHmfjQPQfVufWKpcs4ivK7m1H7qRB9W59Yqu3E4gSc/RL+BoAzs/sxFm2xy4PTejMNOKQEJYC8BOnMkUxcLjsnDcLD17mhSdF4jgY7tMH41bWbpCtipLUZYS4X3tCnOdfMY880IrlCktyXkPWZKl97Ti1JVjmQQdedBr5ciySWpBs90kSHW2XHAlcfCRupJwTvDu7KTIRdFbSoslsdjtp6Lx8ripdPM51Iz3Vn7Gy5HYuXEhdFJgvqG8VHI4atRk0Tbds5fPzsZ2ltzUJ6N0To4aflqaUddTkIVQZpdl2mCinpMfJ7RbRVWE38396z9IjcVpgPlXQU6g47PaKLcp+9b3DkRba1gglBu6gceXDFUEDZ/aJW2cnaVqJZ5Db8XowYFxVujG7rvcLX0eWO2gxzNt2jLwbQ/H3j/7cPwqtl3a/QL07bXZMTeacS2pQgN56wBzjGe2jT0baEqJXZLShJzvblzUcju9SKHm0OxF9m7TS7kt20Ry+6l0NqnkqSAAO1Az6Oas/oool6vauKE3FhO46UDFsbOcZ1rh2mv6Duplw1HtJgIBq0RsPem3HeE/YlJU6VgqnHOp/Z7vOmFbAXwqUpMq0ghXISyQO3Q7hrX5TtAO020Cl7jcmEpR5BMFGtPt3naV+UiOw9EcUoZWoQmkp15EEkaeeO3ANSkbAXziJW5ItgAOd4SiSVDl8wczjPhSxsReGlOrakwWy60RhEtY3VnOAMDJHifdTIdqtW0N+LzkcyIK3k8mxAbUFEdgx4f8A4Uti8Xl8YTJtwdAypLluQkNj++o6JGnPyqyOwF7KB/XrdvBAUhZmAKQvUkDT0T2k6+FKf2Lvb/DSuVaGE7pDpjyUA588ZOcDOTjwpkFSNo72hKN1dsUtzG6noDavMkpJGO0EE58KcXe7suEqWp61Jb4wbQXbchIcGnWHeNc6A1bI+T3aFLzDio9sVjAWhTwUlKRyKcjJOvhyFIX8nu0pZkj+puOuKwjfkZCUZyQNNCeXLu1pkFE5frshS21tWgkHGDAR79aRP2huVuaYeQ1alqW2Fkfk5CceGe2reVsLe1rRwXbTuoTgrVNSlSj3kYIHspdx+TLaeVGYaQIJ3Wt0lUnGDqcaDUdxqdEX11UqE6+XrkIUJjhoBTFDmMpBydRpVe3fLGkp/wC9xUc9YogeiMc+fKnttwpUO4tFsLWVMjcBJKjuYxoc0MW4jiFrbVZ9xZTgDiL6x7udZUX4cdVwBdgX7joAz1oW6SPtfwrd/Js8uRs2h50pK3FBSikdpSk0NPk6hyYsRxb7SGG3BlKErLmdP1io4Phzoj/JeMbLMA/3f9Cag13aKgRvUjzPxqf2ioEb1I8z8aoeg+rc+sVXLp/4bL+oX/pNdg+rc+sVXriM2+V9Sv4GgDlnucmDFKYV3kxWlrLhaVFbUATqdTVii+3B1YJvLROupgNk61TMbOs3WAyy47wihSXArc3tQKtoexjbJWpMkLCkg+gRyIPaT3VENXhUq7QXoUu8OqZdQpCkogtp0IwcHGQcZq9h3FCLVHjIXJaW27vLWhje3kbxJHMYyO2s49PtcffUzIj8FtRCpUheGge5PIr9/tpDe1lk3ilt26z1clCJFDbQ8iQD95odr++hq6XAymbpcYSCgJLTcbIJHb6XOnrXeIVot7cR1+dKWlSiXlx+srJzrrWf/OW0EAyG7/DTnV0sh1I8/S09lPtSI9xYW/bn410YGqjHG483+0g9v2au3MMaE7Y28aFMz9x/OqG//kvaKWh5c6YyhCAOEYe8N4Zwr0uYzoeyo6ISJTReYVvIzjkcg9xB1Bp2FbsOYI7e6ktnxHEWCPLaU61cLg6eHwFuGESVEaHJ3tacY2ZQ0pgolzE8Bstt7sDG6k50HW0HLT+6O6pSL3Fs0d+K8wtakPuHKSManP8AGo8Ta5qcha2rc+lpJI3llABxzI1rU58jIQjZuK10VBnyk9Hc4jSTBxgnHIb2nIjT9Y0lOxra4wSZU7R3jjNv14mPS9LG9nXOc57agTzZL3K/KEhqTvBtDKA081heFKIIycnVeMHwrRu7WsNtKectkg6ZKQpAP3nH31ffkesU8jZJlaX+JLmBLznFWFQcgqGcZ62pGRr/AHR3VEXbbY44iX+V5Zd0KF9BVvBH6oO9yPdVpcNqIb0Rt9qK63vjIDmAQOetU9qcbl2qE4E4Ko7Z96RWbypkate1Fuzj+tefANda2mt+8CBK0P8Au5/Gs+IO+M4BA1PhXojCHG1PNKZRGT6cp87rY8uRV9w8ajRfRt5xaxfZqW1qJ4YhK0TnOPS9laYbQwkhIHSiQMeoP41jl7R7LNOltu4XO6Po9NFujDcHt3ckeO8aUdqNmhjpcXaKEnnxeCFpHmCFfCltTFg7LfROemQJfAU6lIUHYQc9HIz4Z0rjl7vKUpV0+3J3Tkb9p7ffSIsi1XdHFsdxj3BCRlTaQWn0jvKDz9wqPctnxdoCksS0tJUtOVrb3sFJJKcZB7aB5e0N1dSoLusdOnWDNsAz8a2vyZKT+b5aQta0suBvfWndKsITqRQ2t+y4tD7klctp5Sm9zdSwUd/bvHvokfJmndsskH/elf6U1Fa/tFQI3qR5n41P7agRvUjzPxqh6D6tz6xVduP6BJ+qX8DXIPq3PrFUqf8AoMnxaV8DQDKytK4bQTz3U1k9u9s3Zs38g2RtLkdC+FI3h1JavnJ0Od0a55ZPbga3u0c9Vh2NflNubkl5KY8c9oUocx5DJ9lDeIU2yydOSN1+UC1GVoVIQPSX5kn7x40iEynoluXvyQ3PuaU463qI390Ac/5c6hPT7rcVAoecSgY3Uo/owB4Y1r1ph8ZziLTvDBxmr1DSWhnGMJ7K68fHrnz8nrcilbk3qN1kSnh2nDhVp7anQ7wHJDa56VsyWzlqbG6jjfn+sO8cvCp6ClQIxruinJlsaeZcVu4XujFavi66Znm25VrEv15Tf4TbyYq1uJJU42ndRObGuc8goAZx2eVECHwJLLUqOctODeHf4g+OaDUUrfjrta1BLzauLDcOhbdByMHuJrb/ACb3hckuxXuqHkF1KDoUOpO66nHtSfMmuFjsrdr0BV2uBcdCAgrLfWI3l5TgcjnTe7uQ1piIsNQHVt3lqOs7izvpB4aAnUY89astokWmRKlmZPDcnpC95viJGNccj4VUxmLE0nHTWet6Sjwyo+Z3aB56TaZUWPHZcDbEkKIcZ6hTvg668sk0881bnpK4E25x34So4CIqslzI+eVc86HXPb4avNsbPOIAMmNjHXw42N/THW6vW9tPlvZgjeemQx1d0pPCIx3Y3aCnum662HA6kI4bPRwknUbvW+aRjG7jrDt51bbINl21W0Af2Zv/AEiqycLBhLbF1bDaNEp4idB2AacqnsvG07GsvxXDxXIzTMdeM4UpIAV44zn2VAztftE4y7GiwGw7CTIU08AN4ynE4ygeAOnn26YOav11W88hV6CJbyOs1DQcMRh2Aj5ysdpqtElbaDPSrexliFvahCR6Sx4k9vnTUKD0gF13XKu35x7TWuPHaWyTaeVdrvLRuNq3ED5jKAlI8q42q7NkL4roJ1zvZP31ahtCAvQYHVGBTw3dAOwV1viyOU8u1WN3JqSpCLswpLjagW5bPUcbPecc/Mfzq+Y2rudmuURT5RMjujdU82AFS0kjG92AgZxy1Pvq5sNLzWd3rgaVHtqTJLlpfUAl3PAJ/wBm52Y8658uOOvG6KrrrE2EzNhL4kZ5IW2oc8HvHYRWk+TSQVw7jHKccGSDnPPeSPwoZ/JjMfU9OsswYBBfYTjkoHDgHvSfaaLmw7CWbfKwkBSpJ3j2nqprI0fbUCN6keZ+NT+2oEb1I8z8aKeg+rc+sVSp36FI+qV8DSYPq3PrFUqd+hSPqlfA0AH+VrjuWe1NspVwmmnXlkHtwlI/1GsttYExxChNAhLEdtIGc40yf4VpPlNZW7abdIGcoYcSD3HAUP8AQo+ys3tMUyJEWQ2SpD8ZtYV36YP8KsQ5bEJaQnXkj+FS1vtN5cfQpbacZQjmrOlQIa95gEaEgCra2L4b/EKQvXBB7a9Nv56eb1/XaXOftL8VBhWmZEe3fSKVBOg1zmogkEFQUSRywKu7tenZMUxwFAEYUVKzp4VnkpKlGs8Nk7a5SW9K+coM3NLyM7wcSoH3GtJsOyv857gphQDcWc04esBlLyFAjHnunTurL3FQck4RrkgDxrc/J5buKLxdSTuruEeO2cc+GNSPf91ceX13nxcz9kLTcZMqW+wxxlyHApSo6VE4URkk1WObFWRJOY7GnbwEirqVfWoj8lkMqWEvuEq4gGpUfCqqRtKyMlUdePBwH+FYECXZNkLW22u5NsJQ6rcQUxgrKu7So78LYgWhd0Q02YaVhsupin0j4Zz2ipqb2JCFPogSltt9VTiFKwnwJAqIq9RHQUmO4UE5KDIVgmqJTOx1gkxm5TLLW46N5GY4GR76XtjbUo2QYVHSUsw4K3k7g0SdwIT5aLVTbV+bS0AGVcNI0w9n4itDMju3DY66wmSpS12ZRbSOaykA48zQBm4oSiPAjhOrMdOT3EjKvvq3ghO40gJHVFVMpKnUxHufFjNnPed3B+8GrOIvCUqPLArt4rI5+WWxobQ0w0njO2x2ekk9RGoTjtI7agz5DMl111mEuEUFILS0FJGfDvqxs93VDb3AOrnOhwc1GvEpUxaSQQAcnXJJ8TS77azM9cQEEKIz2VUy1cGehzUKbcSsY7MHP8KtmUkKOcVTzCHZSQBkuOAJ9ppz+NcPrY2SOpjb9MiMVKQH2ytIGd1DrRB9m+E+6jPsyjcjyx/6lXwFBfZVt6btu86grDKHmGd5PJZShRPuVj30bNnx/QSSDzkE/cK4uq17RUCN6keZ+NT+0VAjepHmfjQPQfVufWKpU39Df+qV8KTB9W59YqlzP0R/6tXwoBbIgC5WMIUkKU2EqSD2949vL2mhncre5FWq2LSSqNlcRR/2rKtcDxGgPlRNtc4MMtAjQpGdfCqbaq2iYuO60UhtKyQ6cktnw8zz7x485ED+I6G9DqjOoq2juJ+adc5qvu8N6K8Eym1R3lg7qxq08B85J5a6e/vqBxpDPpJUAO1JyK6TniXjrTqcJBJ++oUqYhpBS2etyzVGqetXVys+GKbCnpUlqKwhxx50gIZaG8tXkPxpeaThiYw8t2QFMI4ju+EMN/SOnRCfeRRntdvGz9ngWMLC3ISC7LcznfkOanXwyfeKxGzezdzsV1gSXkRemhJWpsq3ugjOnLmognJ8MDw2C3A2jcC1KUdVOKOVKUeZNYbZe8rUqbMCcEl5R547TVC8FuKICkZHeutk/HaceccS/JQVnJCHSkZ7dKYmqiW+L0mdcZjTO8E7wUtRyfBIJqIoIUmXFhqjMMsKSvPF/ra0cTXkQNOWB5Cqxi03FRKuLE3ewcfUezFa+3zbXPQFxLtcXW98o3hxEgEAE5JAxgEc++plqlWS6zHoES7z3JTKVKWjecTgJICtSADgkcjVGPbjSIzCg8GiN04KVg9hoj2iZ0JmBJUApDSEcUd7ak4V7hrVfKs0U85k86EEF84qS3utJQ2jJQkBOvaAMUA32tsy7FfJNuA/qm8qRAWBhLrCtcD9k5H8sVWx3gntO7pz7KIG01tdujUGKS3wWVkNPrOFxgoj0TyPIDB0x9+GvNmudnklubF4evVeb1aeH6wPZ34PKrLh9Psvj5pzUgugjKlYArO8R1A6yCB2Edtc6UpXIKUe7Fb92fSLqVMRuqQ0fSGqvCoMZQbUuctG8GtGkdrjnIAUxHjyJrqGm2lrcWeq2jmfOtvZtln4Fzt8iXwVyW8uCMSCiLgjdWR2q09ndnSsW61JjSbCWt20W9ozSDJaSpx7l1XXDvEac8cvYaIWybnFt7q+99XwFYiZNaYYLLRyBnKu1RPM1rPk/c4uz5c733PjUGl7agRvUjzPxqf2ioEb1I8z8aKeg+rc+sVTkob0Z5I5ltQ+6oxy0go3nUEub+82kHIzy1BpapaCCC27g6ehQAhE51TDRaQopKARr4VJiXB5WULQVAghSSMgii4zaLIw2ltm1JQhIASlLeAAPbXV221KbUlMFSCQQFITqnxHjUwCd1l16OpttkPMK1XGkNhxsn26iqRzZeKpe/8Ak+VCcByUx5A4av8AlIJHsxRzgwIMRnhlqQ+c533kgny0wKeVGtqvSgKP/J/OgBX5p2hTocUzcy0OTAkgJPtIJ+8Vd21MW1Nlq3R2LYFJ3VKYaUt5Q7i4R+NFY260E5Nu/wDh/Okm1WUnJtgz+wfxqgZJnx2RutqUlJOSSlRKj3k8yfOuOTmSOq4fsK/Cid+SrL2Wwfuz+NKTbrSn0bdj/kP40QJVzmhqXDj9g/hXum2+S2GJjTchrIVuOtlQyO3GKLhhWv8A4efsfzpKrfaFDrW0H/D/AJ0MDRmdbmkNoaQG0NjdQlCFgJGmgA8h7hSWHrTEkLkxIzDMhwELdRHUFKBOTk4ycnWiV+SrL/wtP7v+deNosh52ofu/50MDZy5Mr1Lqj48NX4U0bg0dELUT+wr8KJhs1iJ1tKf3f866LPYxytKP3VDAy/KBwQUqKToQW1EH7qaU9LU0plgcaMo9aNJaK2/ZnUUWEwbSkYTbEjyarvQ7X2W/H+HUAOkbP2ySVFVumwHTqTDkAIV7FA4+6kMbOWdnBdTdZRHzFvNgeXKjeq12VZyu1pJ8W/50n8kWP/hKf3VVQpjSmYDRbhMtW1GCCWmyt7H7ZGB7KirviWAW4+8ATlRIOVHvJPOi+uz2RTa0JtnDKgRvobwU+I8a9EtNsjtbi4zr557zqBn7sUAZF2DgG+pQz/dNFz5Nlpc2XaWjVKnXMHGM9bH8KluWexunLlqCj4tn8amQEw7dHEaFEUyykkhCEYGScn76Cy7RUCN6keZ+NLXICnG1JMhITnKAgYVnvzrp4EV1lhSWwM99B//Z"/>
          <p:cNvSpPr>
            <a:spLocks noChangeAspect="1" noChangeArrowheads="1"/>
          </p:cNvSpPr>
          <p:nvPr/>
        </p:nvSpPr>
        <p:spPr bwMode="auto">
          <a:xfrm>
            <a:off x="368300" y="-163513"/>
            <a:ext cx="1514475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61" y="2264229"/>
            <a:ext cx="5486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Broadway" pitchFamily="82" charset="0"/>
              </a:rPr>
              <a:t>If my friend were a candy, it would be a grape tootsie lollypop because it is sweet like my friend.</a:t>
            </a:r>
            <a:endParaRPr lang="en-US" sz="3200" b="1" dirty="0">
              <a:latin typeface="Broadway" pitchFamily="82" charset="0"/>
            </a:endParaRPr>
          </a:p>
        </p:txBody>
      </p:sp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CVAIIDASIAAhEBAxEB/8QAHAABAAICAwEAAAAAAAAAAAAAAAUGBAcBAwgC/8QAORAAAgEDAwIEAwUHBAMBAAAAAQIDAAQRBRIhBjETQVFhBxQiIzJxgZEVJEJSgqHBM3Kx0WJ04fD/xAAaAQEAAgMBAAAAAAAAAAAAAAAAAQMCBAUG/8QAKhEAAgIBBAEDAQkAAAAAAAAAAAECAxEEEiExQRNRYQUjcYGRscHR4fD/2gAMAwEAAhEDEQA/AN40pSgFKUoBSlcHtQBmxUNc9RWkVy0Mcc0wj/1ZUUCOIf8AkzED9M1AdedVwaVKlk8rKG4kCYJbPl+AGSQOTwB510aVc6XerKlhqlpcwEfVGr5cn1ILYA4+7txVype3e1wC1QdRaVNafNR3kZgCh/EByNp7HI8u/PtWbaXttex+JaTxzJnG6Nga0zrcktpr1yb4vfyCJLa2XSrUMJIxuYowycbd4yB3DD8uNI1q80e/KWywrqEsgMenoyq4jQMxEuDt3sDgL34J9q2XosxzFg3eDmua6LGcXVpFcKrKJUDAN3GR2PvXfWgBSviR1RSzMFUDJJOABUPD1Xolwf3fUoJVzjehyh/BuxqVFvpAm6V1QTxzgmJ1cA4O05wfQ+9dtQBSlKAUrgnAqg9QdbTSX7adolxbQMNq/M3AyCxcpwDwQNp8xnyrOEJTeEC/Z9jXG8Zx51SUvLq8vZbK6u4JpIYY518KcxtnP1B0zwD5Hkd/SqZ1R1Po97pYfTJ557tZhtlit3h8MHkqzHAJx25/7q2rTTslhA3UDmvmZ/DieQgnYpbA88VrL4ZdcG8mk0nV7stIArW0s33iCypsJ8zuZcE8nOK2ccMvqDWF1MqZ7JA859SNc67qZujd2fiTAMsD3kauARnzOPPHfNdC9N3DmGGa90pH+86tNvMY/wDLaGH6etYvVVjJpus3EuWEbTuiK3DIyOUI/A4LL7Vm9KdOXmpqJkuzBYSTSK8yIWYBAp4UeZLEefbzr0Fc1CpPdhEp4MjUrS6jgt9N0y+Fw8EPhzRWKtHGVySzvIxUEliOMY/4qB/ZN5YPFJf2nh2odd8mUkjxnszKSBntyR3qz650bPFDC9gLu9kcyQssqr97ujeigjk5Pc+1R2ndOappmoeIuoW2nvFbm4nxLuZRh+GTsQChU5OOfPzyhfHZlSX7/wC/AG9eh7gXXS9jOpiKOpK+FHsXG44wvlWT1Dr1j0/Y/Nag7AM22ONBl5WwTtUevBqA+ElzNedEWl1NEkIkd/DjRdqhQdowPIcVrD4ra9Pq3VEq20hfT9PRYwQfoLEnc3vkqB/R+vFq0/q6hw8ZZBN6x15N1GxsooRYsx/dRM+Ud8/dkxxyDgZ4BxmqTc3dxJcYvfEd4WCtDLlduP4SP4awtIsNQ1eVrfTbN7pgoZ1iA4B9ckDn+9SaX0c+2HqCCd/B+zF3FxcRjthgeJAPRuR5Gu1XTXW8QX8mWEbc6X1vTrixW80ow28ChBcWoVUMLZwd2PLBGD7ZzVzs7lLqIOmRxyp7qfSvPmjafbC/jmttWtZ4FXAw727lsjG5H52g4BCk8kVtbojWbi6v7q1voytwOBhMbQPJscE+eRwc8djXH1emUHmDz95iy60rjNK0ARnU1zLadP6jcW4zKlu5THrjivO2rb20ewUIHtI0EMz5yVmXI2v6ZDZHruNektVtRe6dc2p7TRMn5kV5t1ZNR0aQ30f2UV1I8MiMAwcj6troRhgQc/jnsa6f06SWV5BnSdb9QS6UbD5mFIWj8NpUgHiMvbBbt+gFfD67He9Nx6Q9kY7lGX7WKNVSRVzjcBjBGe4FYR1vTGsVW60OHxNw3G2neFT+XOK7LTVdLiuD4GjWwOMs0t1LcYH+04B9+K60Y1pZUOU8+CTCiikstLmundop7wpHaHs21XDtIPbciAH1zXovorWTr/Sum6i5UyywgTbe3iD6Wx/UDXni9afXBcanPfQLc26BGinfY0nfCxKB+i8d63F8EHDdE+GH3CK7lXGe3Y4/vWl9TinVufaf6r+g0Vb4saJcw3900cPjQXDC8gJjyBIoCyIT7rggdzj2zVP0jqXVND6f05rOxSK2Ny7NdtgrdAMcxtgcd/XPmK9BdUdPWXUulvYX/iKpO5JImKtG47MPf8eK01Bo7dHXl1Y64JGiidpElgZ/CeJlzvMfOcbWBz6n2zr6a+Mq9klnHggy7nqn5npWS/t3uRcSvKzbJ9pt2VlPByOBwQMYOeR3qndTIy6ZZRxtCvzMr3IgEhdyWAwxJ5x3x7k1OPYQ2unXKWOmS3cVxN41tI+GWBCFxuUYwc5OMcDbkg5qy/Dv4aTi4sde1h3h2N4sdoVO9u+0uT93+HgDy57kVcp10pz+eAX69tTovQstlZB1a208wxeEC7BtmAQByTn860hoE1tIjadeQxRWSzqhkbdJlwjhI2zyF+l247HH4Vv/AKmiWTpzVUKkhrOUYB5P0GvOvR1xpulWdzqeuwPO3jbBAw5Ztm7hT5/UeewH486uka2SbWWC69K6fBbQXA1WGFXkceJPZMsKnGdgAjKkFdx5HPr2FVnWr1Flie7W2vp7pPFXULWRhHcDO0M64+lhjnAHJ5z5Q93qzXxnmhWWOQErBZwBmWCMjBLN3JxkD0yTUbD4rhY4gZJc/ZxjLkH2A/AV0tPU4zc5S7CLTPbW2mS20Vw0GpK6MrxRblQIf4lkxy+4YBAIAyDWxPhfYC7vW1WO9vJbe1ia2hS5iUMN20kFwx3Y2r5Dv+Na/wBKs7jqaO2tNOT7aC4SOIum0i3dWOWwOQGUt/UfWt+aDpVvoml2+n2i4jiTBOMbm82PuTzWrrrsR2vslkhSuaVxyDgjitN/GLRxBLbSAJHbSyko7YVVc5LDPkON35sfI1uWsLVtOttWsJ7G9i8SCZSrj/IPkferabPSmpA823WgLLpmEDLd26BpCCArcnuCTkgA8rwaiNLitrpHhYz/ALQkOLYbgkQPGQx7lifpA7c1sH4g9Da9aiCa2W4vreCMoJrb7ygdiyA53Yx9S5zjsOKpkFzNpE0dzPYxLO2GJmt2WQY7sm7HJ/A9u/Fdiq+Tjw85At4LzSb+7tbqFBMlq0kwZRJ9mpDHBzgZxjPJ8sZrcnwSsri06YuZp1VIru8eWFB3C4CnI8jlTx5VSNUkg1ezijs7iExlAGaNMSCNnB28dsnbn8O3lW3Oh54Jul9OWAj7CFYXXJyGUYOc854z75zWtrLpTr5XYJ+qj8StKttQ6dmmmBWS3KnxkA3qhIDgH3UkVbqhusZIoOldVmmGY4rZ5GGM/dGf8Vzq21NNA1XctYi70XQLNIUW6niheMqTiEnLbj5lgCPzNbrUYGB2rz30tK2q9d6VePJGAl6pwSASMHGB58kCvQo7Vs6yCg4x+AcOodSrAFSMEEcEV54696Kk0rXja2sizR3IaW1RGzLGmQAmzIOF4AI7ge1ehZ5UgheWVgqIpZifICtG6re2+s9S3uru32khQWa7wsiQKMAq3O0klmz3CkHOcip0W5TbXQI2w+T6ftLm11qXS57jxWzbWc6h8bACDjH1Z7A+eadMxXEkkJ6X0i4ukQslyZFAaYcHBYfSCOMAYXk5z3q4dD9A6XqMLajqNq8lkZC9vbTElZTggytnkg5wM54GTkmtn2FhaadbLbWFtFbQKSRFEoVQScnge5NW26qMW0uW/wAiEQHRfTj6Ot3d3kcK3l46s6xsXEQAA2hjzjzwMAeVWigpXOlJyeWSKUpUAUpSgODUT1P0/Z9SaRNp2oBvDkwQ6cMjA5DD8x+dS9DUpuLygeehpkvTou9OlmtDLHOd8zL9nsIC7sHPIZVGO43VN9K3j6B1oLhYSIL/ABBcoBjb3YPgHunY5AGCMelYfxNtEsusLm1b7W3v0F+kTRMcSoMMgIHIbZzjPf8ACpXo6w3q9/LIJCQY4tuMBRgZz/ESAuW9sV1bJqVO6XkL2NvowZQQcgjII86pnxI135GzGjxRjx9Shk2yu2ERVKhs45ydwxj/ABXzF1Xb9PfK2usMyWkzlEu/4Ij3Cv5gd8Hyxzio/wCL0V/NpWl3uiCaaY3Bh/dRvZkkQ9seWQD/AHrQpr+0jv6YZrmCXT9M13S5jFeNqUVxE48M+KJTkDLBsEE5PCg/4r0YvatQfD/pmUS2WudQSg3clxGIRM43IgB28/zEkDHpW3jwtXa2yM5pRecAovxe19dI6eWzjKm51B/DVGOMoOX7eWMD+qtSa+9iunafqElzIfmi6PGiKDtDHcy+w7AH0FbY1z5bW9RaS6hingi+iEOoYYHJPPr/AMYrXHVmnx67qMH7JmhluJB8pb20brjnJyAO3JOfYe1X6KcViPXuwzf2nwxwWUEMIIijjVUB77QABWRXRYxGCzghYkmONUJPngYrvrmPsClKVAFKUoBSlKAUpSgKp8RenV17QJWiiDX9mDcWp4GWUcofUMMgg8c1S9O6l09LCyiijk8aSAOLdFwYxgcHyHcfr2rbrcjtmtXa18NNalvJZtJ1y2hhMm+OFrcggDO1SwJyADjsK2qZxcdk3j2HRJvo8HUNqlpqRC2tyuFCAHDd1yT598e4q0dL6J+wNGg0wXc10kGQkkwGQvpwOw8qgtOsb3TbeOy1QpvYZWWFiQGHPGfyq06ddG5tgz4EinbIB/MP++9a3qSeYN8GUvgidNhRmt45FDCOc4BHYrux+lSmrxTz6fNFbXCW8jAAyshYKuRu4BHO3OOeDg89qj7Ihb5lHlcuP7tWbqso8JYc/wCofq/2jvVcXhNhlbbp06pp1zZpctbeNEYwyoCY1PB4/mxkZrP6U6I0jpkGSzRprort+ZnALhcD6VwPpXjsKnbCLw4AWH1Nyfb0rJq2Ntm3bnhkM4AxXNKViQKUpQClKUApSlAKUpQClKUBialafN2xjBw4+pD6GoPTr35e8VpMqH+zlB8m8j+Xb86s5qt9R2Zjf5uIfS5Cyj38j/isZLySjviGzUZP/Yz+p/8Atdqfvt6WHKE4H+0f9n/momCZ5Ld2DHxP5h5cCp/SYPDh3kYLcY9h2/zVa5eCXwZwrmlKuMRSlKAUpSgFKUoBSlKAUpSgFKUoBXXcQpPDJFINyOpBFdlYmp3Py1nI4OGI2p+JowV+0jSEzRM+USQrvHmAe9WmMAIoX7oHGPSqZaTfYTuDkKCcVYNEvFnhEe7OBlD6j/5VUXzglkrSlKtIFKUoBSlKAUpSgFKUoBSlKAUpSgFVrqK6Ms3gxgts+kAebny/uP1qyH2qLj0hY78XHillBZwrDncff8z/AGrGSb4CISW2+UeW1ByUhUFsd2xkn9c133KPpWrgJxDcEvF6K38Q/vn86yL2wu5NWklih3RSKoDlwAMD071Ia1p/7QsGiB2yrh4m/lYdv17fgax2kmZbTLPCsi9j5eh8xXbVc6evZXfwnjcE/TKu3/TYev8A+9KsdZxeUQKUpUgUpSgFKUoBSlKAUpSgFKUoBSlKA4wK5pSgPkKB2FfVKUApSlAKUpQClKUB/9k="/>
          <p:cNvSpPr>
            <a:spLocks noChangeAspect="1" noChangeArrowheads="1"/>
          </p:cNvSpPr>
          <p:nvPr/>
        </p:nvSpPr>
        <p:spPr bwMode="auto">
          <a:xfrm>
            <a:off x="63500" y="-673100"/>
            <a:ext cx="12096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63500" y="-696913"/>
            <a:ext cx="1438275" cy="14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63500" y="-719138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215900" y="-566738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368300" y="-414338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215900" y="-8874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data:image/jpeg;base64,/9j/4AAQSkZJRgABAQAAAQABAAD/2wCEAAkGBhQSEBITERQWFRUVGBYXGBQYFxQZFxUVFRcXFxgYFhcYHCYeFxsjGRgaHzAgIycpLSwsGB4xNTAqNSYrLCkBCQoKDgwOGg8PGjAkHyQqLCkpLCwyLCkpLCwsLCwwLCksLSwsKiwpLCwsLCwsLC8pLy0sLSwsLCwvLCwpLCosLP/AABEIAOQAyAMBIgACEQEDEQH/xAAcAAEAAwADAQEAAAAAAAAAAAAABQYHAQMECAL/xABBEAACAQIDBQcBBQcCBAcAAAABAgMAEQQSIQUGEzFBByIyUWFxgZEUI0KhsTNSYnKCwdGSskPC4fAVJDVTc6Lx/8QAGgEBAAIDAQAAAAAAAAAAAAAAAAECAwQFBv/EADIRAAIBAgMFCAAFBQAAAAAAAAABAgMRBCExEhNBUfAiYXGBkaGx0RRSweHxBSMyM0L/2gAMAwEAAhEDEQA/ANxpSlAKUpQClKUApSlAKUrgmgOb1+XkAFyQB5nQfWobbW8Cxd2OzSfiFx92tr53udNOQ63qpx7NixbGbFCWYK33auJOGBp3so7rknryrJGHGWgNFSUHUEH2rm9ZxG2MRcTM7QLDHE7RJFmLFkFwS5t5aqfpXll34xMsUTwCRHsGZBw3jKsL3DE3uDbQ62PpWRYeT0aBqN65qi7B37kzZMYgW6s6utjomr3AJ5DXTpV2imDKGU3BAII5EHUEVjnTlB2YOylKVjApSlAKUpQClKUApSlAKUpQClKUApSlAKUpQCoveLav2fDs4tm5KDyzHkT6DmfapM1lnarvAbtEhHdAW4I0Yi7adDYga/3rLRp7yaiCHwe+WHXEZJdYQWLS2zPJP/7k1vEL9OQ06Crls7E4aeXjRYjO/RRO2UAi1uFe35Vg7OTr73/Ku53AUHKfQkAXA8q9BU/p0ZZxk0TZM1ftB3XjkgbEKzLiBlVYw2kxuAF4fPPre48qqsWPDPwsHs4SsmVXaxkvIujktysxvqT5HQ1Ebs4+NZXd1eV1jbhIqPJnlOmpGqnW4I8q6drbSxaqYJi8fDy3itkuza55LauxB5trWSnhpwiqTd7aXuvZPO36kWJhZEwSS8V0OJmUxiNWDrho5NHaVxpntpYetaZ2cT4hFfDYhe7GA0Tgghk0uoI5gEi3oa+f1Nar2VTIksAMb8STi3kvdcpA0tm5Cy9NM3qKw46hak3e760zy9ybGx0pSvOECvxJIACSQANSTyAHUmvFtfbsOGUNPIqX5AnU+w5ms03x3v40YmVmfDlnhMSmyBmFvv8Aq2ZSSB4fc1npUJVHkC6L2jYFpWiimErqCxEYLCwIBs3hPPoTUrg9vxSAlWFhzJsAPK+vdv62r59xO2nZFjUBEXwoqqAPbSrD2d7Nw88kqznM/dIhJOSRRfMzKP2hB6Hle9b9XARpwc22ref0LNam4q16/VVvY+NMQ4ZjMcaScJQTcMpAKvGeeXW1jysfKrFG4IBBuD1rlNWYP1SlKgClKjtu7aTCwNLJyFgFHN3Y2VV9SalJt2QJAmvPNtCNebjToDc/Qa1km09sS4+SSNplQNiOEiBpEMYXmMwsGJAY89dOXKpjF4eTDRYcw4r9k2seIeNRNHoGUMQO8o1H61svD2sm83wILpDvNE5bhh2ymx7pXX3a1R209/Y8OwE0Myg8mspBtzsQ2tR28ONhw6M2IJ4EzBSVvmSQjmMutiFBuORAqmb477YabDrBhy0zBlPEcMtso5EkC7kX6VehhnVkrRbT48vMI1nYm8mHxSkwSBiPEvJl91OvzyqUr5n2ZvK2HmSeO6PGb87hl/Eh8wRp/wDlfQ+x9txYiMPGwOiFlvqhdA4DfDCpxeEdBprRkkgawff7FjC4zEhooXZ5jKpcFiAyx2ul8v1Fbwax7tb2MJsUy6K4g46OdL5GyPH63sp9Liq4OUVU7WgKVht4ITdp8HhnNySfvELMbXOVWy/pXvj3uErC8cMUcdmCiEOyFbZSHY3JHl9b1UEYZwHvqLMORVvK3va96n93tz5JosNIHyrPiWjJAF1RFuWF+d7MPLlXoJwpQzl+vLgickWDH9oOIaPIs5XnmKAJppbVRp8VWosfhxHnkw74iRjZ2lmYL1NlC946dSav0G6OASWPhwNIhvE5lZ8vEsXVlDAZj3SptprVMxm6M/Elw2Hid2jbicsoKNcAKW0YaWHnWOjVoSvGK2eP5fhi6Z4fteBlNmikwp6NGxmT+pHs1v5TVy3Ahlw+NgdpEfDFSEliN0cysI1DX7wYMVBUjoPKq1itwJQyrxoSOEJicxBsWyFVGUknNoPUGvdgtn8HbsWDgYlONAWUvmIMdpSHIABKlfi/Wq1pQlCUYS4N55+7zuMj6Fqub971LgcKXuOI5yRA3IzkE5iBzVQCT8DrViNYD2r7bOMx4igPEWNWRQhDAkXMjC3M6EH+SuHhKO9qJPTiQVzae1WnbiTF5Xa5LNaxseenIW6chXfsra5hdiRxIpBlkhY92RP7MOat0NQCyE273T4t8VK7H2JiMQGMMMkiroSo09hc6mvUSUIx2ZZItkSW09h5U4+HYzYbq/8AxISfwTr+E/xeE1HYXFtG6SRsVZTdXXoRX72bjpsPLmhZo35H1HVXU6MPQiphdoYGcDiq2BnH/FhUtCx/ij5pr5VHairSW0ufHzX16DQsuE7TOJBlZLYoFDGwF43dSNCLgrdb+laFs3G5MpU5o5DmFtRZjcFfMa/T2rI9ibAys0i4jDShu7xlYq+HYm6yiJwCWIBAHI5qmNmbSlgxaCQODGLmBR3GjZLvLEL875SU5jWuNisPSbtSytn1yKtcjZqV58FihJHHIOTqrD2YA6/WlccHeay3tJ2mZNpYHDA91HR2HIZ2N1v8KP8AVWpGsS7VISmOkmW+ZWhI9uGNR7MK3MHFOpbufqCl7WxyvlVCbAs7kjKeK7Et66aAVb9jb+4TgRR42BpHhtlbKsgLLoGBJ0Nud6r2LwK4wtNhbcY6y4W4BLfikgvo6k65eY1qITAPfKysp5WIsfY3ru7ulVioyya8muvcalo3k33TG4mEywsMPGdU4mVmvoWYjQfHTrUnvZs6JNnx/ZlYwGTOhujCLoVLAlmzcxe9qz+RNSCeXtX6wdiwXOevdB5nyA5XNbH4SMdhwdlHhm0/37ybHjxROo59Pe/L9a0TdzeX7FthI2NomjgwsvkHSNArH+Vzb2LVDHYowSDF4oDOCGgwxBzu51WSVTqiLa9jqSKquMxDSZ3c5ndixbqWa9z9aipGOIul/jZq/e7aeFurDU+uDWfdquFKnB4q10hd1cWuLTGO2YdReO3uwq3btbS+0YPDTE3MkUbn+YqM3/2vXp2ts1MRBJDILpIpVhpyPUX6jmPUCvJxe7nmQfLu8mDEWJmOWRVcl4i1u8pbmepF72q2bF3ohwOyoWjYSTv4oHditi75mCjwHLp0J8qgd8sIkLPhi5afDMyZ7P8AeIWuvM92ykaWte9jaujC7Jw8uDhaKYR4m+R4pCQspLlQVY6LYc76V6JONWENu9vm2l+4Go4feoYo4c4RlYXzSg3aSIZStmS4IUMwGYG/UCvLvVvBPAycOSNAxeNllS5VEdjx1dW82AA9fes82G02B2hhy6ZTmtzXK8baMQ4OVh1vfpX73jKyNmRWZg7uZXzMoBJKrmOhte9hpWr+EiqsYxzjbXXnqD94/FiLDnM5lxCyKsUxvnjjjZmLo3mzn4terP2E7MMuNxOKc5jEgUE6sZJySWJ9kYf1VU9u7wpJCuHw8dgWVmcgZjIAbiO3JCSSc1zra9bF2N7EMGzy7BLzvnDKbkqFCgE2HIhtBfn61bFS3dBp6t9eBJLdpW1ZINl4qSIlXyhQwv3OIwQtfpYNz6ViWxGwyFhM4kMMLRwqUcDiva5YoQSoLEXuL3NbF2qKv2AM75EWWMt93xc98yhClwLFmGpOnPnWCbBxCcch/EBKEIzHNNlPD5a3z2sT6VgwME6cm36a9fZBLY/ZEGHaOLEQzvNIFzZZEjyMNHFsrXHIg8ipvWibG2DLFBCmHxJjMKkghFeOVpGv3xzI6XBHnVUwePMkMS4lOIwTLHIQ0QVEAZspZdZLDKWBt4RoK90O9sGGDLDmVo4y0gFwFK37uU6XZ3CgDSyg1bEb6Vlq033p/RBGY3EQY1pplZYcTZ+JhjmytKhy5o5DYKDzs3UWqEx+HRHVcwOmZgP09vWuzbm8643DR8RI0xMb3Z40C8VHFmLWGjBgDbre4rs3P2m0TSIkaSGUqoZ1uUChgz+wDG+vTWurS2oU7204fvytnzLI78JgY5ntKxg4qg4d3H3bFGKkSHmo0tfoRUvi4casQglw8kjjWCZFZ7MSvfWSO+Y5VsNdb6iobeGSQ42YTtmcMVF1CAoB3SqDQKV19b1bOyjY8kuI4maRYIdbB2CvIfCpANrDxEe3nWtXnaG8bXB2+nk/G+vcDWdixOuHgWTxiNA38wUA/nSvbaua823d3IODWY9r+AP3ciqSXUg2BP7M36fwsf8ATWn1Eby7H+0Q5R40YOnMDMvQ+hGnzWSjPYmpA+Z9t7MbDyqrciqvG6k6odVINS+x9+MQi5ZHEy20WVFkt/U2tdu/y55oyAwCotlJ8AN7oB5A3qF2Xsd5kcxEF47fdEEFgf3W8JP8POvQxnCdNSqW6+CfElod71ZmthMDzuC0PT4au/Db7zg2QwwpmswgijRv9QBNvaqXJGUdlYEEaWOhHxUjgtlTmFsSi5Yk0ZzoGJ0ypfxn2rY2KWznbzGR7Zcfx5XSRy5kdbSMde8QLm/l+lc7f3ZfBypHLJG5Nz92SStjYZgeV+dQ5lJ16jQWFTWPWAo3ALHKkZJLH7yYq2Y9/XKNF061kqNwlG2nH248CWbx2XNfZGC/+P8AR2FWo1ROxaYHZMai/ckmXX+cnT01q+V5PEf7ZeLKlY303Dh2hH3gEmX9nMFBZf4W/fQ8ip+LGse2XhmwDSYfExI74eXJqC1xiMvfVbEspCjLpzJvX0RVM7Q92FlhfFJdZYULHLzljjPEKH10Nj0ufM1koVrdiWgM32kMNi8jYaNGMTq0slmhyRi54d7au50AAJqN3p27LiCFEUsKBWPDKlc0ehyXGiqLEluetS26GwWBfEYhjGHzMsC/hdmJu/rY2HpUxsw8baOFwoc6EzS9bLF3glz+82UE+V63lOMJWSvs38uYPHub2NfaIYZsY2RCt1iRQrlW1Bdm1W/la9raitmwuGWNFRFCqgCqo5BQLAD4rsWua5tavOq7yBUu1T/0fGWFzkWwtfXiJWEdn0C8SWRg10W4II0DZszerAAEAG+htrX0ttvZS4nDywOSBIpXMOak8mHqDY/FfMe28NLG+IhkyxMjKkqKMok4eikdbN4/KxFbmEe1CVNagnN7e0g4mMQQKFSyhpTmuxAtaO+qra+vMg2qtbQxUSKscDEkgcSQ2GcgWCIvSNddTqT5WrwAKBIHvewy5bAX597N0t0FaPht0Y5IbYbLHxIc6CSNXeXLZvEwuup1Ycviuj2MLFJLrmwZ9Ap56Dyv/e9erA4wIXJsWK2TqA+Zbkjke7cfNSkO6xjiM2IVgwAZcNZmkcCxPEK/sVtfU6+lWiaLCyYUSRvh0UX4XEH3cZKAOnm7cjc9dQDWWeKtkldd3XWZNyMj2Q+MTAmLvynPhm9o7OrG/IBGsT6Vuu7uwkwmHSFNcupbqznxMfc/2qu9lm7YgwEMjqwlkDM2cWK52vYDyIVdTqQBV1AriYqttPdrRN/PViDmlKVpAVwa5pQGP9qG6UkT/aYU4kJJZ1v4GY3cHqEc8iPCxN9DpVXw4SCJ7kYW4kyMy8QA65EkQgsQdcpFzbQmvoXEQK6lWAKsLEEaEHQg1k++HZtNFh5EwqmfD3LiBe7NEb37n4Zl56WDeV+Vb9GsmlCXDr1Bme8DRTHiYZsxBLtcksWPMrm7xXzvyNeXYuLkaSKPvzILhYbtlGe4Og5WJvrXS0JSUWuGU6qwCNz1DBh3T61JrteeGN0RzlfMz6R317ubOovzty8r11FeC2FnyBM7d3LVYi2CWVmjH3lyCrADUoTYkg9F6VEYjZzEYKEseK0WZgSdFlb7qFFHU87HmWHQVdsBtHi4biRSnK65DxD4JV0Nj0W1yR6C3OofDYfh4r7VMQ7rLHJzOVQAr2W+pOVTp0tpWCnVnJbM3p635eoNv3W2IuEwkMKIEyqCygg/eMLvqAL96+tulS9dcUoYBlIIIBBBuCDqCD5EV2VxG23dgV04qDOjKeTAr/qFv713UqAYfhNrvFhBKwJNu6GsQLEr3uvSu3sdxLTbVxUsneYwm58ryR6Dy/6VXN59sZneNGOVHdCPMhzf4HlVt7GNmtHjMUz6EwpYW6F+d+R1BH9NdyUFDDTk1m/i4NgFc0pXDBwayTttxuGVoEMWfFHvZ1OUrADYhtDnzEEAHkQTpyOr4rErGjO7BVUEljyAHnWHbSxX2zaU+KAIuOFh0ksFZY+65k0JRc1yLanobit3Brt7fIEXMuDw2H4mIT7XJMTwo2ujRRjnnHNWv1trpbSo/eHeEyFY/s6xBkAQByzRqwAIUKdGYDW4uRa4qVxIiyZnj4js2USMx4uKlPd8Q7wiDaFeoVbHWta3L3FiwUYZlRpyO++pCm5OWPNqqjlfmbXNbtWrCl2pXb69LeGfqQZNunuNjMeJsxMcYuoaUyDNL1uD3ny9b+gvzrTd2+yjCYWTikcV8gWzBcgI/EFN+8fe3pV2y1zWhVxc6mmS5Ik4Vbcq5pStQClKUApSlAKUpQEXtPdnC4gg4jDxSkci6Kx09SL1S9++ymCXDyPgoFSde8qoQqvbQrY6A5b8rCtIrgiskKsoNNMHy1sLAkYpIZSyC7hkYsv3gUqqlQL5gb9By5irN9oR20Y8c4fOV4aKoaJtAHbkuhub3PKrP2k4KNMdGYUC4hk4+hsJyhKFSehyaHXW400qo7Ox8BxmRQAzEzcVwCRIwuYSDc5bXGXzrtxqb2O1bh15fRKLT2Wb2SR4xsBPMHgKf+VJ5jLlPCVuoCHkb+HStdBr53fBNM0SROweSRWU3/ZPFITNwRzRQLOL9K3bYe1eMhvo66MPfkw9D/kVzcXBRndcSCTrrnnVFZnYKqglmJsFA1JJPIAda7KzjtbMxfBRRswjmaWN0DBQXKjhlj1A72h09K1qUN5NRvYGaT7LOKknbDoviMme75ZBIzGyEjKCOtzbyqy9kIkh2k6TZlzwuqBr5SVdXIQ8iLBuXnUVtDCmON5uAiBDmy8VjlYsDoMoB5nS9ta7OzWXGYracJMzssQMsmdiVEfgAVfMlgB7HyruT2pYeWmylx1v7g30VzXC0vXnwUXtV22I8PHBnVDO1izWsI11N76am1vasl2thzw0kVZAngTVRGIkIyqQCSCT3r31vpXr7R9pyYraM5KMYoyI4u4xuENiy28WZs3xXftLa0kGyyJl+8mkKKjqBZAF5L0AA0ru0IOjCDWbb08QWLsjwLzYuXESKGWKMIhItldiGCoOlluf6hWwCsi7A8dIVxUTtoOG6g87tnDN+Sj4Fa8K52OvvmmBSlK0wKUpQClKUApSlAKUpQClKUBnHbRsQth4sZGwSTCte9wCVcr4b8yGUG3UE1mcLmUiRQrPiblQnjSSGzjn0LeK1+lfQG8WwYsZh3gmF1cc+qsOTKehBrBcPuw0WLkwExyvG2dWC6yI1tVcaopToP3iOldXCVE6bTea+P5Bbdz9lXBxMjGWSYZs9spUNYsvnzAHxVlgleGUSpra4y3tnB/CT0N+R8668JAERVQWVRYDoFHK30rtZgAS1h1F61KknOTbLrQnt2d8IMchaFu8htJE2kkbciGX36jQ1WO2zCsdnJMvOCaN/hsyH/cD8VQ94tmzYbFfb8EXAZhcqrghmGvQZkJH51ruznj2ns9ePGcsqgSRnMveUi46EC4+lXcY0ZRqwd17rmijR887C2XJjMSIoczGQ3djfKgvcu3T4reNzt2Fw2IlKDuLBh4VbqzK0ryE+vfSv2+yooMVlhRY1MUYCqAqgKzgWAr3bNwTfbJJc7BBEicO/dLFmYuR52AH1picdKvLZ0Vi1sifqI3l2mYYTlNnfur6EjVvgf2qVJqhbR2ouJmd1cGNDw1sb3I1NiOpI+gFakVchHVhYQoA8h9NaqG+ezPtRzDxRC6dQ2Y96/vb8ql989sNhsGzISsszCOMEXI6syjrZb/JFQm7O4mOxhyyvLBDYZpHLF5OmVFvYHnz5ac66OGjs/3nJKwZNdiGzXEmLmZWClY4wSLAsCWYC/O2n1rXRXi2RsqPDQRwxCyRgAA6n3JPMnmTXtrUxNbfVHMgUpStcClKUApSlAKUpQClKUApSlAKzjtb2GT9lxcRyyJIsTN0KSHulvZ/9xrR6jtvbL+04eWG9i691v3XGqn4YCstGexNSBkU29k8koSKPhrzdyCSCCQFW4yi9jrrzqybsxhweISzX5k3uPL2qpbU7L9rNmH3JVmzkRSkXbz+8UH4vb0qa3X2ZjoFvioXGXTNoQRpYmxtWzi4Q3d6cl4LUvB5mh7Dl0MMmpj8JP4ozy+RyPx51MAVVxNos0fiTW37y/iX5H52qywTh1Vl1DAEH3rnQldESIfa4tiIz5oR9Cf8169ljvyeyf8ANXn22PvIj6OP9td+y277/wAqf81V/wCxwJFqrs2GTOFRVWOIFQqgBQW1Y2H0+vnU5jcRkQt16DzJ0H51E4LD3Kr8sfPz+p/vUzfBBcyQwWDGUFlF+YuBdb+XloBXtFc2pV1krFRSlKkClKUApSlAKUpQClKUApSlAKUpQCuLVzSgOLVw6Aixr9UoCqvBwZSn4TqvsenxXs2LicjmI+Fu8nvzZf7/AFr37YwHFj08S6r79R8/4qs8ckBhoym49CKxPsu5ZZk3t9e9CfVvzA/xXZsrxt6qPyNefHYsSxQuP39R5HKbj6/2r94ScIWY8ghJ+CKN9ocDs2pLmcJ0XU/zHkPgfrXp2bFZcx5t+g5VG4dC518Tm59L8/oNKn1WwsKR7TuHyOaUpWUqKUpQClKUApSlAKUpQClKUApSlAKUpQClKUApSlAcGqvvDgeG/EXwubN6N5/P61aa6cXhRIjI3Jhb/qPWoauiUU7Czfh6ZgfkAi4+DavbiSTlA5E626gWIH1APxUecOySFG0Km3v5Ee4qVEVythqT+frWu7l7oktlQc3/AKR7Dn+f6VJivxDGFUAcgK/dZ4qysYxSlKsBSlKAUpSgFKUoBSlKAUpSgFKUoBSlKAUpSgFKUoBSlcE0BX94lXiRkePW/wDLfS/zy+a/WEnCuhblqL+RPX/vzqK2hjM8pbzOn8o5f5r0SyWVb9Tb61gk87lkWta5qP2Visy5TzX816f4qQFZk7q5UUpSpApSlAKUpQClKUApSlAKUpQClKUApSlAKUpQClKUAqN27isseUc30+Pxflp81Ik1VdrY3PIzDwr3R8cz9f0qsnZEoiiC0jW5IuY+1wv5k1754i6xIDYs1gfWxI/MV+4cFlwUkhHelKn2QMMo+mvzXZgRd4PRx+jVitoTc6dk44g+TobEH00Kn/voKtsUoZQw5GqrvLhDDKs6+FyFf0bofkae4HnUlsfG6hSdH5fzdR7GrR7LsQybpSlZSBSlKAUpSgFKUoBSlKAUpSgFKUoBSlKAUpSgFKUoDrnUlSAbEggHyNudVf8A8EkzJGy90kZmBuuUat6gkC3zVstXFqq4pgid5BbCvbTVfoGFRWyZBniF/wAX9jVpliDAhgCDzBAIPuDXThdnRx/s41W/koFQ43dybjH4NZY2jfwsCD6eRHqDr8VTdnM0bNBJ40Nr+dtQw9xrV7tUJtvd/jOJI2CSAWuRow8jbW41sfWko3QR79m4ziJr4ho3v5+xr2V4Nn7KERzXJYixPIG3kvSvfVle2ZApSlSBSlKAUpSgFKUoBSlKAUpSgFKUoBSlKAUpSgFKUoBSlKAUpSgFKUoBSlKAUpSgFKUoBSlKA//Z"/>
          <p:cNvSpPr>
            <a:spLocks noChangeAspect="1" noChangeArrowheads="1"/>
          </p:cNvSpPr>
          <p:nvPr/>
        </p:nvSpPr>
        <p:spPr bwMode="auto">
          <a:xfrm>
            <a:off x="63500" y="-1047750"/>
            <a:ext cx="19050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data:image/jpeg;base64,/9j/4AAQSkZJRgABAQAAAQABAAD/2wCEAAkGBhQSERUUExQVFRUWGB8ZGRgYGSEcHhwaIBocIB8fICEaHSYfHCAjIBwgIC8gJCcpLCwtGh4xNTEqNSYrLCkBCQoKDgwOGg8PGiwkHyQsLCwsLCwsKSwsLCwsLCwsLCwsLCwsLCwsLCwsLCwsKSksLCwpLCwsLCwsLCwsLCwsLP/AABEIAOEA4QMBIgACEQEDEQH/xAAcAAACAgMBAQAAAAAAAAAAAAAFBgQHAAEDCAL/xABVEAACAgAEBAQDBAUGCgYHCQABAgMRAAQSIQUGMUETIlFhB3GBFDKRoSNCUrHRFWK0weHwJCUzU3J1gpKi8RY0RJTC0xdDY3Ozw9JVZGV0g4STo7L/xAAZAQADAQEBAAAAAAAAAAAAAAAAAQIEAwX/xAAvEQACAgEDAgMHBAMBAAAAAAAAAQIRAxIhMQRBEyJRMmFxgbHR8JGhweEUM/EF/9oADAMBAAIRAxEAPwAvzBzpm0mzTfbPBjjzJgiijyYndtMSuxsuvYkm/Q4HRc955q0ZrOPqBI08JU2BVkfptwLH44h80SlcxKQQP8ZzCz75NR/XjrwbPLERoeVSRTumxA9FF1f85r67AdcbsHSeLjc1yuxLlTomPzZxEC/tHEPf/FCCv96UY4Tc7Z9AC2a4goOwJ4TGLPt+mw+8EeGSMCISCqZtR3JNizZJY9ySfTrjln3UhopjqZhQfYaxdqH9CtmqoG+xxzjg3qXzBsRhztnyLGa4iR6jhUP/AJ2ODfEPNi7zvEBp+9/iyAV8/wBNt1/PDryxw54JnjZ6iI1D1JsDTXY7+/tYxA5z5WMUy5hW0xTExTk76ddrdbal3G3qPfGhdNi8TQ5fB+vuFqdWKGa+Kk0ZqTiGfQ1dNw/Ljb13l6Y5r8XHO38pZ/6ZDLD/AObhX5k4E+XJL03lqOQHUpUk0VsdOoPQqfTC5HJDIw1gxb0dAsAaaBpjZN7n1BPSsZsuDw56W/g/UpOy0E+J0xfQM9xIuDWn7DlrsddvEvHJvis+98Q4lY2/6nlR/wCPCIrmU0CG0C1kYqpZV7OHajXaiTW2+IvG53eQh/DDKdLFehxGhDLB/wDS211/KHEv+65X/wCrHQ/FJ6B+28U3Nf8AV8qLI61v7j8cVzGyQlWAE23m1ghdVkbaSCVqjZq/TEzMcejJCpCEry0GJXqbNdTZPQmsPw4pbise2+J8gFnOcUA/9xlcd4PiFK/3MzxZt9P+TyvU9qrfCvy7yvmM0JJ0IMcDBihIDHuQAFIoAE77bH3xfXLPLkWVh1qkCysL1/e677u3mbr2oegGFLHSsLEbL5/iMi2P5bo+sWVU/wDEAccMzxbOxsqs3GdTbAVlSSfSgDi1snw3SdbO8j/tMaA/0UGw/f74i8ZghzDDLs7a71AJXlIBIJ2Nf8sTGMXKnwBT2f58khYpNNxqNh1DDLofzTEVviTX/aeL/wD8mX/8vFq8TkGXVYs2BmI/1ZGi10PRxq29iOvpgIvLfDBvlRlPHItfG1MljfdSfKa6bdum2NKwRq9/iuPoKxVyHMs+YjaWOXjDRr1fx8sij5llAxGy3N80mnRLxghr0n7RlwDRo0THXUYXObzmlmYTNaE7Kn+T9igXykfLHTh+eoxzCPTlkkEZVifMygFhsPKWG/16k3jtHo4akpPn0FqYUn5+KgkzcZ2Ok/4TCBf0iOPmHn5nvTNxg0pc/wCFw/dHU/5HH1zmmThy7NErn7QfKHIPhMKJ6G9tqJ6hvbCrw7LvFHLK+lVeJkTU1FixG6jqRXfpiMnT4ovyt/OhpsYT8RR/nuM/99j/APJxn/pEH+d4x/32P/ycBooICsMjBNm8ORL0H2ewbPqaXbBLLBtE0Bj8bSQqMJBQDAFANwCwq6Asm/THCWKK9SkFMxzTKnh6m4uFlrQ38ox6Wvb7wiKj3BO3fHPinN75d/Dmbi4ag1DiKHY9N0h9vXALI8ZMSmPSHjb78b7ox9a/Vb3FHHOHLZJ3tZXy5v7kq60+Wpd6+YwvCS5AYsjzZJMkkifyqUjrUTxNRV9BvDuT6Dfrgpyr8RM3lxmpvBnzGXURbZjNq7RFnKE3ottRYbAbVhGznB9JLxz5ZiN6SQICK6BWA39v7kty9mNeR4gKq/sgr0/woYbhjUG7dhTPTFYzG8ZjMBQXOZ/TS/61k/oqYhQsasXY9P7MTOdj+lm/1rJ/RUwP4dwabNhxC0ZZR9wuA7ACzpXqdu/Ttj3P/PmoYW2+/wDCOclbHbkXjiiV0cgEp5SehAO/Xv3+mFzj+ab7VI+96rF/l17e2Pnh/L2ay7atKMqQiVmMhChH1AeYKa2BuxQ+WO/Hs548gPh6JAv3QbsWSte9H67Y04Zwlmco91v7hSVIKcG5yNEMDrA6DuBsT77Hp1rE7ivOsckRj1F4z99WTVY9LYjT8xuO2ESF1SSNm3UMC3ysEj8MWVzr8P4szFI8C6HZC6FGOkuBY8q7eYd67+vWOqWHDOLa5FG2itsxxlQ00bxmTLSMW8JmoqW31IwvS4Bq+h7g4SeYuErEVki/yR8uqxeoddS9Uauo3B6gkHBt0KqgawQiAgiiDoHX3wK4jmAY3Wq1ewJ2+7v239OxOH1uGMsKmuQi9wMmYAUhV8x7+3y9ccS/rZONshAHof34xfXHgJWdQhBk18EszFP9m9W+wG+JfLfCA5EsgPgpIiOF+8dQZqBquiH6kYNfD7IfaPEE2gxIN9dD71+p9uuGflPK5SRs1lPMIGdZY5U8wRksEm/1CHI9vzx36aCc/Mtlu/gEuNh6m4Ysa/aOH6RGYgskcZq46sMB+q4Hcgn/AEt7ncIEcTLNGAcu3QA6ivQaqO437Fr3wEynAJ4YvCibx8rIwZniN2KAP3TYsAA9egxCyedbJZgxMWMRNFRQsEMFZr/ZuyOho7HG7Rqi4xlf1a9/vXYktJuIIRsdXyxHn4gieYISxHUAfgTvhZk4tDHJpSRSCA217at9P0Ff11jv/Lkai9Xa/njD/j+5jsXeNHNSys7OlV0WxoQWdrU7/vv32UX4xK8ZWUNIo9Nyu9/dPp6r6VQxZOaWXMx3DE1HuRp/NqFd8K2Y4RlMs3iZyYNJd+DA1sT2DPsFF9fn1x6eKUaruuEt/wBhC2vD0kyxzEzyPBG1aghcxMQ1M26llBA1Dc0ReBsXDdOWWNBqkfS8ZVrV9MjK7VYpjqXTYvSOgvBTmHmLMTOkkY8FYzSRg6YwhBvykWSRsWog371gBkclGCgYyGNJQSwNaF1D7tWdgOpwnhytuUtvz8+gn7iVz7CgzOYjhFxeHEVa7qTSCST1ZiCb7+uFFMpLoUsrMBsL3On5daH5Ytnj3BY4MtmfCI8ePU/mYFwJFUG9rbyufMBV99sVdn8z4YjMTMpG4YbHGPHBaZTb4Ks68FzClwsgGlxpLEAlQejAnoQe+DmaEcR2uF1JV44yUZkoVRFLfVxd9wT0GB0edfMxBV8EMbMjaVVmYdLO2xHp9cDHiZ9RaRRpF2z2T7L1v5YhtT3GtidnsiSdS2wO5rzAfVUVK+XviI8de30xFWahWr8D/ZjmQf2r/HFLYCYEWt7/AB/jho5RU/Zs16O+UA3B6Ztb6dOuAvD+X1MIldyzSNpijVgLINEux+6LIFd7Hrhy4fw1YUEYPmL5YOlhijfa47GqgWG+1++5xny5NqGltZ6ExmMxmM4Hnr4iSaTmD6cWf+jR47cqc8jJxOqxqxYlkfYEErQ1bHUBsasbjriJ8Tvu5n/Wr/0aPCRkpyVK9+3vj0ujcXFwkrTZLLN4r8S/DcMixy6sskdI7qFIu1cEU1XvQ9KPWy/IuZy8mQhMqwBFSQTOxHieKr0gXfUPLuK9gMVAuWbuNscY7FkbUbv3xplgXbZistrifJkkAMpdJNFNIo6oXvTd7EXe4/DEHmzmTiJ/RK7xjwxqFaSPqRqFj0OOnLPMcucjIlzEEdyIJUK6HmjHfUTu10PKPX1wD+KfMWbzGZWKQeHEpJVRW66j5mrfzVsD69MOPUOUlHNFSa/rjYTj6ADiuZJIDHUwVQzXdsEF7998B5N2HvY/I4mZg7dN7wz8j8NheOXxjEGa9BlGwpdyDRawG1Um5oAkAg42Zprw18iUhb4ZwFszCyoCSBfToy3sPUsKwL4Rw0yuI1FuxoD1Jwycv8f8KfwG2hlYAP0KqTv+PS+ovFg8U4XCJwmUGXTOEWzdDGoH3th12rb13648GtEmmjoVnzJwpIZvs8dWiqsjDoXA8zfnp+mOk8py8IiQusxYiTS22gVpXbrbWetbDB7m7k8ZfJDMay0hapCb8+o7V+zp731s+2Iq8RikIiZxl5DGqiRgGQ0AASQNcRofeBIu7G+NODJGO/bgGjlwXmDOwONDPv3Fj8a/DfFgZTneSWE+LDFM6UP0yAMw+RIN16XhE4jHnsioV2LwP911fxI270rDpfXTt8sCTxbUbbc1+7/ljVB48nO/x+4UyyU5ji3L5DKRN1GtiLBJ30rbDoeoHTHxN8SdH+SSBSO8UF/nIwNe+nFf6tSKwGzWO+xB7j8/f8a4EelfLGpYMbVvchtjTxPneWVtTPPIetNIUUdOgjC/vwNzPMTNVKo9bUWfWjVj5jcb4YjyVGQIZGcZnSzsyiwX2AgjXYMykgu36tVYF0P+IfK32TwSkTKjrRbWXHiULG6jSdifQ9dqxmWfHqUYqi0iFFw6QwtNoYxMfvkGr9LOx+eDfI/C4GiJnWM63K3IxKil1VoBX7wJ8xavL0vBLKfEaBMtl4JY6RoVJIAYAqa0hPUuh3JA6HEvkmKLPjOuFkj15jVrDU6+UFQGWjY8xqiNzd98+XqckoPUq94UgRwfIBxKWajkpHjWddLagzkkOpOpkIJvzGwSOtHHHNcp5XPhzC9OqW5VCoDqzhlHbeiwFLYrp0xFzmbiyvEM3qMkxEiAIVtZJAoGp9NUwugQD5mujVYHZjmsRlGjjCI0ZjIDWyktudWxvbo10GNdgOW7W4qBA5C1AmOW262Vrb1FH88LWayzg6dRIG24w98J5iLSKmmw0ln1B7nV8uoxG4jyuPFIXU5LHpV+vTpVY4zhGMqKViG8JB3vHXKZFpCQvYWb9PpeD8XCItQ1FiNW4HWu+/5fPEpeMxJIwVGVegLbEGxWoAUyrXStwT3OIcPQZN5V5QlilEjoG02NmujX9WDx4eIs2hC6RLNltvlmo/44XW58fLuiwhSiXruj4hY2xsdt9q/AbjDF/LozWa4ewoBp4dgdx+njO+23THCSnF78FbUegcZjV43hEnnf4lra5kf/AIq/9GTC9ynwOTMeMgYKiJ4hLDYONlN9V736gEEdKYviSSFzJAsjir9P/wAqmC3KaQrwjxzrHmLShD95Q4Uqf9kV7WcaYSrHtzYdxEkzraCunS4aiDt22r39sQeE8FnzMzRx1qCNIAWqwo3r3o3WPviWZOYzDSfrSOTpHYnoB+QwW5RkeWZ4D954nAfo66FLUvS7KhSp/VsbY2zzTaTk90TSFyLuD0rv8sT8vw+VojIEdlU0z0SBZAAJ9b2r5Y+Z0LsqLHTmlIXclulKB77YsDhJYcPVkOn7E1yLrpWptbAkeUlgQV6+dCP1hjrkeinESFjI8oSmSsyHy8YQyMzLvoWr0ju2427XZGNczZ12naFbJjQQDrQCj9Ia3rYAewU4n8U59KlRl9Vg3clMSTvp07rSmyLJq/QChORiniDZ0oSQjlZGICl2Bs+rkljQHU1jl4ko+aXbhBViv9pAe38+keUDoTfc9aw7fDvjcSnMmVws0igRuSAdySQCw0rZrc9sV7LGVam647qdh0xmjLWnb5GWf8SOLQnLiJZPFkYg1r1hR1Yg13IA332PQYU8ty9LOiPD+kuPUfMqlSraWBtumroT1v2OBSZWST7iOw7mjX49MMfImYmSXw0EfiLqZbko6SBqTy2u5CnzDsfXCb0KkNbkzK5DNZZljiDTRSprZHXShA+8GVjQ07eewdxWB3HeBUHly6uBH/loWHnhP/ijPZx9fXDPneMTZbQv2dSztI6qjWoRiPET7vY77bA116YUOKcec5kTIZYpFAB1PqJq/vWBYo1VVWJjKV2VsCV4o4vf7wAIrYgbjb26j0vEmHiBNEbEGwffsfniRxPh6ZiM5jLqFZRc8K9F/wDaIOvhnuP1T7YFcPiBkUOdK3RN1Q/3T+442Y88qIaL35Z4ss6ZTMqSravsxBo7eGzyE/znkAcHvQHc44/EXPpBl2H6Ml42SNSTr1Mw8wHQBQWJfrbAdMJnD45/DjhEoymW1+KJZRpLsCCHqybFAAfd2uzhi4jlS0GXzzP4uZaK01AFAEjaQlQABqBUnUe5oisZNKU0yhIHB5HSMyRuqqGKkqRai3fcjcDc/U9dsFOVuHSRlZUn+ziY6Iyx++2tVJRTZNXV7dW3qxgHxXjck7NJmJXc7kebYH0roo+QwuZ3PNsFPQbV+r8vT8sask6jvRI5c3Z1W4oygqCCnRgASACbIIUNQ3s3Y6448Yji0VMHiOlnRNFWC1/eAvrYBIPXsBhO4VmhFKjlQwDA6W6H52Dti3uC5GCbK6vDoknSGbXSnqAelbkgUKvpjF4lRt9hlX5LmGSG/CVAT+s25r09B+GOGY47MJNbOWf57AdxttuNsNfNvIvhRGeHZRuy9ht1H8MV7XrjnKdu0OqGiTm5BukdN1BNUjfzQtfibO3ucCznjmJhroFzuR1J9d8CjiZw6KnVj0B/PE6mA0Z/lFVgaRGYsBdHod/ljfKGWlj4pk45ev2iE/8AGDhozkuiAGrsDb1wA5bzjzcdyhcURmFFDtpxEJOSdlyVcHqDGYzGYZBRHOLsJJigJb+V3oAaiT9kXYD1/LCxFxqbKxSQWQ02pTGRuhJKkmtiWHoO4NHDXzQ0gmlMKs0n8rvoC9dX2Ra+frWFrjWQGTJLMJM227EG1hv36F/lsuOsI2rFYpyRaW0t5SDWD3CuJqG+0trEqOlsB5aNq5PoWUkkeoPrgK6M3lG5J6VZJ/fZxJRBlyVlk0t5dUYBYMLsq1ECx1r92NDnGSp8hVDxwHJurTxQpeaWTScwD5EQ2wYEA1qqtP61jpWFZVdHZZA6kHUUIIOrta11F9xhgyM0hTRlpY1DKoDJRZnoBBuB4bE2CQdTajtWwNc/orcQS6LLEgkI2ttz+4j8vTGvppa8lNXa/SiZbCfwDgaSZgRyiw4r5AEFj7AgEfT3wC5w5kM85VG/QRtUa9qG118sXPyjwVJhmm2AZDErL1AYsCR6bj8sUnzBy3LlX1Sp+jaRlVgQQdJ3G3QgdsZerac3XYIg2Zwx1t1P6o7fO+mGzlrkbO5lBJHGkER+7I6/e/0LBJ+ew98HuQ/h67NDmpo1YStcSuNSqAVAkdehXrQJrbfti1Js0mY/RQTLmHjBD0Qu4oadhpWrsf6JF45whbVvYbZVL/DddSLPnpHtgulR1JIFDzED88DOaeD5bh+cdcp44eF/K5kUgEAXto8wu7F4tDg/A3TMGeeMpFANe++pv1QDW5vf6D1wj8bgZ/Fd4/NIS2ojoS19frj1sfSY5ypdl+7+y+py1tAdeaHzMmmCAl3YSaQ16Ja85UVsj0CRfUXd4F8fSYuGlheMgUSQdzZPWgO+NfybJlY/HYlDI2mD1sEan9gOn1x34fz9mVdVlAdQaYaRZHf03H4Y8uaeOTjXB25BEGZZHDKxVh0I/vuPbviaucJJmyzeFMotkAHTu0d/mvUdtunHmTOQO4ky4IRh5hVBW+Xa+tYD5adhIrLsQQRidfdAHsjzMrPI+c8WdmAAOqt77mwfw264NR81wCKNFjDoNX6FncaCb1Gwacn3/LA3g/KSvmEacMsBcFwuxCE7/LDdm/homUe6MsTHVG4+6yncb77gbEfxxrj02WUkpeW+LFaEeLIvmJSIElk38p8Oz7DyisceLcMXxFCag7UHjZSpVvr1B9cWtwbismUC6Gfwk8xiDEKR3A37+uCnG+CnPl8uQqrJGs8LBAXGs+fZypUA7kA3vtfddR088b3doSdlAZqMo5U7kGsPvw241qPgE9LIv6flgJzL8P8AM5N9Mq2mqvEAOk+m5HcDbELlyc5bORM2y6tJPajjE8cnHVWxVl/ZnhiywMhFqykHHnbinBvCmaKwCrMpv1U1v6X1+uPTXD5aUajRJoD1PoPXFY/FnltspmUzsagrL5ZB211t/vAfivvjjBW6H2KikyrKfMOvQ4keJ+jode/ywWficbSEvFSFaIBs36jpjhlODGdmGXNkb6WNH6euLcGuQsbn4oDlVa90iB/22FJ+e+Bvw8QnjGRvr4pLf6VEnBPgbqMlJGwHixxtaFdw1MDfppFG99yBtd4ifDiMfyvkK7yOf+BjjpCCWKT+H1Bu2enqxmN1jMZwKO5jm05iQ6in+OGGodQDlFBOFDjnDWhkdG6jv6jqD8u+GfnKEvJMg6txgqNr65ZR6j19cceG8KWbNJlZt2RtTSBvKYVGo7EWDQrf5Y9DpZRUZJktC9mIfsUCv/2iZbX/ANnGe/8ApN29BhOlUk2euGTmPiX2nMyzH7rMdA9FGyj8Kx25c4KsxYyI7Kq6lUeXWb6Bjtt1xMsehWwuyLwfJNk543l2J80aje2BFXtsfQ9jhvz0UkU4zLA6JreIltdmhQJ6kre9+nvhf5l4uyuYIxr1qCNYt0LbFfn+68FMvnT/AIJC8MmmFj+hvdlOnZSt9Tt0vfD6TI45FfcJK0Wx8PMpIuVYuqqruTGoFfo62/P8dz3xXfPvBWMcpfYLnpJFBHVCAq0aojxNdj+OLE4P8RYpnMZhljYELWx39KsEV322xHzWWjzkiJMmuGy4RzTJICw0bEMSVBeu1bWOj0yWRzyRpc0T8Drwnii5lI5UP6OMA5h2qxS/5EKBVEkHyiqFbk4lvucqwgEIeRg4tQwDKx6r13Wz8qOFvmngq8NMU2X1CF5F8SIsSCUIcdbNeX6ED5Y1neaVzKO5DIsAEkYsajQKm9IHXUCa2AXHePTaksmP2XfxXbj1v9kTq7MYuJxnMoVhjuCNhd2gdv1mB/ZUdDRs+tbp3MERAKIW3oUduvYgGj23rv0wTfj/ANpiWpCFRQrIlgBh12qyCKYH3rEPJ5S5owoGnWtnv94de+NOCLxK32/P1FLcB/EPhQmzsOTSgsKJCvzItupAs37b1hU4/wAEjacZeFXjk1NqZwQxIUFUo9/cEg2OvXFi5ji8MPEsy08XiAykBh1TSeoHrsNwQRXvhb4ty747avFK5yZjOgNg0F1Kh2C6tC2rLtY0kdDjhkhcUnsq59W92/uUmVoMs0T6JBQbb530P44c/h9yGZ6n8WHxQ1x5d/vPp3v03o0Pa9sNPHOSoXzcU8wc5dSDJoW73FDboGJ3PofcYLvwWPJypnISZo1kBOkgIms7aaJJChgtHvV1dYy9NDfU+e22zZbIsfBZGI1HzFgKIrqep9sNuRiEMRjRTKp8xSQbEV1A/V+eO/Hc4kbXV6tMib+t3fbY7/XC6/NBLFQyoPbqRQ/Idv73teSfUJbbE0kMMfL2WkNAFPWM779fvDpiLyvxGSaDQBFG2XPhv4pYle6stEAbX+A3wDh5nK/fk6Wfn1229R+/EZWjzBHg5g5PNBAhfcRToNgsnQhgNg3yPehE8U682/70NMIc28QZCY8x4WYQqDEVQAkdCdQJAIYbqQQa7dqr5t4EFiSaOzC500escgFlD7Hqrdx7g4duKcBzEQ0TeImwpgQ6fIMQTV7gE4icL4iYhNHPGssZU+LGaGtTZtdvKR1Hoelb466U8VR593D/AIDuKHKvO88ecgknkZ0iAjGroqdPx9+prHoTjfBkz+TeJqqRNj6Hqp+ho4oXL8tI2YEaMfCzAuF2FGtQNMP2hWkjobBGxGLa+EnMPi5cwMW1wnT5upUEhSfcUQfdceT1GF42pIqL7FHJyxIZXjkKQlHZDrJFst7D1/tGAbwtRYA0pAJHa+m+PSPPPByMzl51UaAX1nYU5TY77b1167e+Kg4mcvN4gjaRC0moBUpGF0WP1PfoTi9fiRsVUwl8MMk7zPGULo8Pmcjde46+t6ffb0xx+HvDzHxzJqf1ZZk+qRH+Ix9cLjkfIeJk1zEWahU63STSrotnoWskUaCiu2OPwozRl4zlHb71y2fU+C2/zPfDnJaXXdIEel8ZjeMxjKKA57n0Gdr06eLkhh2P2ZaP064G8t5l5MxI/mEksLxCWSlGtlAF9gNuvbBnm7LGSWVAQC/GSoJNCzllAs9sHX5Jy+SiAzLFp6MhINRqig9SRekdTtZIA6dfR6ZY/Dep7t+m/wDwmQD4TyXDHlyJk+0ySGleMOUWuwO1nuTgzmuXDmoZj4ngQUArSbKpXr4ZAsCgexGxwQ5GzL5qIhYwICxdRdso6KtgAAmtxe2+24wemykzNKWYadK+GmzCNgjowAIrTueu+Km46qfPv+xJWOZ5NyiTRtlZlMinSVlBVZSRVByTpJ3pmAB2wL/knMQZ+NpUbKpAdaBzesX0VrojbsTWLVHCHlicZyDQJKJeNrpgKDaSSUbp5t/ehthfzXL07q8eWlOjw9LJI1q02m7jDAgNdBtJtWbbYg4mWGEvZdNfNfqvsFtEXPt9nzKTwEETAOh2NE0a32sUP97EjjHNjeKFmSN46KNpBVgCuklT8ul+na8A+AQPmYjl3fzwAmI1WpGamDDqrIw0sO1/KyHMHAZYsj40yny7UtE7mhXQn1+W+NmHLhkoxy+0tvtuS0+xO5p5siz8AWPYwSKGUsP1kBVvcdV+fphSyvGf0qJENTswVQBdltqPsQTY9LwkMNOZom1Y1YHUEDSQCAfQ4sGDKfyZH4sn/XJFqFP8ypFGRvRyLAH9uOuHJ4eLw47vt7wat2yDxOcZLOTqkviQkhAQdwy1qB/0dwSOvl98SMvnXV45Y5dcetbGqwLIPY7dOhxG5dymUmRoMyxhkLaopybUN+y4voTvfud8Cc5l2y0zRkaWUlW6EX6g9wRuD6EY7Y2t4yfHr3+AmiwOJ8MEnFMwjGlVjKxqwFoEXZAANgWSBv1wV5T4/Dm87OPKXQAQljqAjUtq0lt++r5H54TOceNzKI5o5Cq5zLIJKrzMo0P8j7j1OA3w+zYXOgE0GjYH/R8rN8rVSMYpx14HKT4jS+XP0KXJZnOBbh0glVwyykRrGe0SjU9EglSWNCtgK6kClnmDiMiRjw3UZWeTxFUAagbBKkgDSA3m0Dpa4dOM8oS5ySOWWX9DGfKhXdkJBJJ/UZgNqGw69dlr4gR5XJARBXEE6kgobKSoR0LX5WBFj1APbGbD1EEo3yudvTj5ltEnmHP68llJTZNyRnvYDWMKD8R3/rwQ43Pp4RAA4JGaej/+nvX1OEhs+SdyMer07io/N/Uhoc+EZrXIKcJp83YnyjoPUnsB3IxDPEl8Vk/VJotW499+vy2wsx8UKMGHUbg9dx88WNy9whc1CZUREVrWSVV1N+kG/lIIGkqRe1a7vBknGMtQ0dcvxN8n5Wl8SECysnmU2L0ot9aJFj922I8q5TPeeBzlZdx4UppXX0V22AO3lb6HALMGWFrAaSHURHKy6QxAAcIOoUMCAT13ONJxV3ZI0Qa3YKL3Fk0Nu+5xn2n547fncohcQyckLpG+oTRy1QIIoqpFEGj2O3riz83lospmIc0mqJtOmUPsskfUsO2pWOs+zNhP5ZzUWVzfhyoJZROY1JYBRqQgnf8AWDbDoMWDzFlHMMsYuVWRVMJALgNallY7bDpd7qRYoYz55eJUfx3X5uRw7GfiOQTNZd423WRavrVjYj3B3Hyx5n41k2glMLjS0bNG49NqJHfS3lbF8fDnPS/ZhDmFdZIvKNY3eP8AUfYkGxsaPVTgJ8XuXcuImzTxMXYCMurVp/ZZh0YXS/hjBieiTxy4Z0e6srTknO1IYJGlOoDQsT1r1Dpe3pdk1tvg/wAqcDXLcxZcInhxyGWSNCQSqNA1A6SRsQwq+2K4WdVmXTQIfYA7Kt9Lu/zxaPLvEoZONcOWJXXSJwwZi1XEaUaidhuf9rCk/K0FF44zGYzHAZRnMs7JPKyHSw4waNXX+CDcX3HY9jgNzZxqR4QhdmDER0TflvVXf09cE+cGp5/9cH+ijEPhnDln4jlI/MV1hpAxBH3hsKA7A9bOPZ6FRWKUmu/8ES5HnlbhphEGViLK6VI+lqAeTc2CN9KBRXq1euLGOkEChZxVPDOYNGeMrXpaVixHoSffoAb+mLSi0SaZVIbbysDYIPyxk6yMoyTl3+o4n1m91092BH5bk+w/swi82cFy2UjjrVUv6GQE3akAl6IIDBlRrUAnTXpTmmeRnfSwbQADXqb2v6DEDjXL6ZpFWck02oBfL2r3OOGLJ4ct7ruDVlT8xI2UzCZ1FRQrqsip91iEFsABSpNGLAs7ops4utYllW9mRl29CCP6x+/FE/FDJGDTHqDiGQKPL5gjrrUMVQChuBbWd6FAnFnfCfjPj8NiBNtCWgb/AGDS/wDDpw+ojupeo48FOcz5fLZOUo8TST5djEqk0hRTqjdq3Y04FeijA/gfEvtMyGfU+uQeJRJY2wv1N10w5/Hfg3h5mLMAeWZNLH0dO5+asB/s4T+T8+eG5tZHy5kZ1/RBtirE7MNj1HtddOuN2GemGuO+1Mhlp8zfDjKfZJGgVlkVCyEOzXQuqJN2NtvUYSv+h0kmQV5544pVWstGSoLqSWCMRuSb8gF1dHY7GeaviGcvIq5V0nXQWcm9KuTtp32A7r0Fgbb4rWHiEsbmRJGDm7YbVq60e3XticazyjUn71fP9D2GThEpzOSkyrA+Nl2aSNT1NCpU+e116jCCmcZX1KSp3G3oQQfyJGD2SMqATISulgA91ZF0BfU0Pw69sGYOXBnUbNlVyz9SGIVJW/aS91362NNnrgmmnpvZhfcsHl3ij5jwcz4rFPs/hPHZoShlJNdOnf0rscJ/xf4iHaKIGzGCze2uq/JfzGIK8TzeTBkCadgrj7ysN9L2LW62sHsO2Amdzon1O1sz7sx63/f92MkMfnu9i29gzzNma4dw+KqJEkxHszAKfawD+GFKjgjzFnzK0bVQWKOMAdAFQD82s4Hr06/3/dj0MPskMl8I4U+ZkKRlQQpY6jQCirP0u69L9MXxkODLlMvGrMmmAKNX3Q5JFllGxbVsDuT9axQHDuINBKJEq1vY9CCCGB9iDWLL5W+IkKxapGzMmYVSdDsShcirWvKoAujVgXsTvjN1OuVLsVE4fEnjzeIiyxuiPKWjkZjpCalDuIwoezf63a6G+Pnl/hIiz+XVjqcPIxr7lompQrEDUdVg+hAwn8xZ2TMhp5jbNZA6UvQADoAO31674nZLjr/aIZ230EFEFAWSSEUCgAWPTpucXBOMXG+39AwzzXl4Umnlica0zCjRswJOosx+RUj6nBjhHOkmuRYpjIYWG7eYPCTYB7nQ9rfcMuEvjHGfEdYgBojNbblm/Xe+9sPw+eOXD/GWQzRJqCoBLS2AhABB9CSBuOhx2hHRFTmr+21EPdlpDmVRJFmVfwhGSJoL2ZW6uln9XY6QNhqxYHEcpFnMtJE9MkqFTXuOo9x1+Yx54zGdeUAxSAK1o9/eo7EdNulEjrq+eLN+DXMgkhbLM1vAdK9bZOx37Dp+GMHVxipXDguJSPHuXJcnOY5RRViPnR2PyPX64duR6/lrhzbWVlBr/wB0/wDf6YaPjlyuCiZyNRa+SWh+qfusfkfL9R6YUeS3H8r8LI7iT80YYyuVlHo3GYzGYBFC86A6p6/+2D/RRiBkcw0UpmDU9ACj08pHTsRqJ/DE3ng0cx/rg/0UYKclcnLMZftAbaYxUHEbK2nUbUjzbVQB7MaOPX6PLHHhblxf8IlqwjwTlKKTKo7liz0bDVpDMVGlQDqogarrYt0rE3I8tkZbLlZmSTMf+rN6TsWvy9Bp339cQJ+T81BCyxZlnjaZo/AUlC41EUt+WyASeg2PWsGuL80Q5acTZhJMuYMu4hicAh2NfcKFlOwC9f1sPJlk23GVrd/iYqRnLTLkWzP2qQKUKigbGnsQALJs1XUY48Y+LGXTywK8jVtY0KPmT5j9Bin85x+Z5WmkbU8jedSBQ9gOgOwsjex163HnzJJsH54U+njJ6snLGgpNxls088cxZ3zMkbAgDSGVtyb3AEdgUdh1B6hm+AfHwMzmICdprlQfzlO/4qw/3cKxyZycDzSgeNKpjjQ9URwdUhHUEraqOtMTttgHynxr7FnsrPYpXBaj+oxKsDXTYk0fbGfqdLT08Djyeg/jBwkzcLmZfvQ/pR7qPvj/AHCT8wMea/tA7MxFWdXUH2PffuN8ew5YlkjKtRVlKkeoIo/iDiiE+EeVjzPgySbJbsxegRdLHfYkkFj1Aod8ZsDnflCRX0XErJDgN7+v9vzwVy+WLeY+SJAC7bEgHoAP2m6AfU7A4N8Y+G3iZlokSPKFgPC8zGOQ91BJOknqPXcbGrHZvgOcycZizMZMakmxuL6b17dL7dMejHPkxrw26v8AOSNnuCc5n2kCj7qL9xbuu9k92PUt3+QADDkODSz5ZpJGKBABGzg0QOxrono1Gj7Yzl3gULRHN5hvDhU7Kf1mHp7D07nETmnmt84xjhJ8EEb1p1UOny/h2xxy5X7MPmykvUXZM9JpKajZP3EPlO/oNm+uOOXlJ3XqOo7elf39cazFA6I2sXRcbavYeij88fOTKhrckAA0V7Htjgm1uPkIpNqVh0NdDsaxzgyfTfr2sX+ZxCzWcdXGpi9CgSb2+Z/didFNE4FEqx6g9L/hjrHKn8RUMnK0WSTzTtUochldQ6vGQKCqUJLMbGpSCPrglHyOnisEcJJ5pJIm3EMRY6QStktVWN++/S1XhW00QVQTZIZiteUWb1nT07HBvPczxQyqMmWaIjVIj7anJ81m7pqFgEDbHOTlKWzKVUfHEOVpfDJGl0dHKMrbBEsajdaQdJIHUgHbbALImMIzuxCxoRCAN2aqDe1noT0F98Hn5wzGY0w+HF+lYxgAdQyhQnXZFFHb067nH3kvh/LmsrrgKkm9QNAkg+UjagNNbYqU33ELHAFV5KZgg0sdXoQpI/EivrhmyHLjzZaTRIwkHn8MDy6NPmYn8RXrWAi8BzWRk/TwSxg2uoDy+bb7y2CMW38O+WQYA0gLCdPNV1Qa1sggnYnb8cdo5FLE9XYh7PYSM5lXW8vBtqCkAbSLIFHSiRQFFmPvv1wL5S4uMnmo5AzHzEPTbOh6/wAcP3xByxjlSPLIWmMegugOs9B+r12B6/te2KcinZZaIoqxFelGqxxzR040/UcXuernSLO5VkNNFKhU+hBHbFH8H4U2U47w7Lv96JnW/wBoefS31FHFjfC/jeqHw3Yal6b35ewA9sAueKHM/Cz30C/q8oxgR0Zbt4zGsZihFM8TyYlzbxt91uNUdr8pygvYg71gdm+PSmI5nKO0MkVRZhVP3o7qGQ3dkD9Gx3INb74++b840TZiRQCy8XYiwSL+x9aG5rrXtha4WkuTfxW0soZYpE1WHSSLXpPainU9QwHpjf0kVKMr5XC9fUT5HmX4g5eOPJKWeURAsxVSrpJprV5m0Sfeawev1wL5n5ry3EZWVM19mQhQqyodLNds50htO4QAXuUs9ACrcZ4fGxd8pJ40aDWy1Txof2x7HYsCR32vC6JQB0Nn061tjS1h5i6a+98E79xozHKscYOriOSI/mF2P+6E644njOXy1fZl8WUb+PMopT6pHuAf5z2fYYXWe1BG+NwZcyHSCKosx7BR3P7vmRiXLVvNjC2TzJzbBGYs7EsznzGv1ib6n+wY5ZTIQzZhoqMUUjfopWUmmA6E1uh7+lg4g8KbTFNovxivl/moN3I962v8O+DvLfNUyyIzaJDGhRNa3QYjV0I3IGm/QnCxweadRJbov/kHOvJkYhJXiRjwnoggsnlsEbEEAG/fCp8VY8yXiTLxKwNvdWdXRhQ9ip+ntg3yjzJHOdEUXhNWt6ACk7DbT3/qGGWVAzISLKnY/Mb9P68Y030+bzLjsV7SKZyHNpaM5bOZdgKrWFPl96I7fPDlwzjSyRtBIFzACHwXO5l0rZiYn9etx6j3G71JAu5oDUKJHXC1zNll+zl4o/NEQU23BUjce+3X2xq8aGdqOmvn3Jpor/mTlTL5zJNJk5iiQnW8ZJpfXWv6pHqNiN98VPxDhckLFGBRttuxB6EEbEEdCOuLP4fnAualzAV/GeysceySEm3jI6ixZF7DfBLmHkZMxlDNBlCrlNQj8XeEqSWVVog6r3Ueg2HdZ+k8OWlP4XX6f2EZlKymqAuq2v8AsxpCO/5YkT5SrXuO38PxxFy8ulxfQEfgDjipJ+V8lBLi+SbwVk6qSST3U30Pz/HAKqHTBluKvqkKnyuSdJ6HsD86xyk4E/gCUbg9h6fxxwnGtxm+G5wAorhCtg7/ALiRvWCPFljWMFCNZYdCTpXfuff2wshevtg5kuKadIYK9IQA5JUg+oPQgXRGCEmMk/bJc1mFbXpZYgqkbaQBW3v3v3Jw2cs86LkD9nawtgg7nbSo9Nr6174U8lGgOprSwBpbbUG9x91dx1utvXEbjW8hKanUMRr9TS3VdBYNDF5FcRJ7l48V5/gbIysjqSy6R0O7bflhY+H/ADNLEIgG8oJVlPQg9G6bb7bYqVFo7ggH1FXiweXqGWiYN52kYMu+2kLpFdP1ifrjT0OOLuMt7JyP0LQbKxvMr6yZyXjIHUBkYahXSut++Kl5P+HEmcmkJYRxxsdch300T+J2xdeRYpEjNQDyXv7I3p3tbq8Afh8hhlzMJgkKSuWMhFx72aN7A01Hc9MU3ep80tv1/gkWuTuGT5WQZmRmWBj+jY0AY9xZAGxIqrr1x981b8yZCQMWDeAR/NBeUACvWr+uHvivHsgZWgkmjR461CtjYNAmiNupF+mK64vCF45lQOiSZRelfekkP4b2PYjGGat6qo6IvTGYzGY5DKL5uA1z6kLr/LPmUAEkfZRdAkAmul4ReMcbeyhUqAxIR92DBFTzGgTpVQBfTfr1w6c+A1ma6jjFja+mVB6d+nTCpnOMTzM87xxzPmBpKeGWKhVAVwV+4b369eorGnC3HzITFvxWQUpIZrBo1seoxyUe++JOayLQkCUaCRe9dP4+344b1zPDEyvhxwTTStRMsqiMCiCSCCWqrGlR3x2ckuwhRSB2pVDMTflG5NdfoMTZ0ESCOLUZXFO24FdSgHYDayd7HbvGzPGmiaT7OxQONJr9m7oXZA+t4JcvKHEbADqwr6jHCeW+B0RuTKOegTTu7mNvcOCtfLfEvh/D626EGvz3xI5RyP8AjWC6GmdW9jT2B8yaA9zg1w3LAzyA0KMlWa3Gqhv6nbHs9BGMbb9E/qcZsZvh5xl8szo1shZdQq9PQBvWt6PtZ7YuB9x02+dfLCbyLy3HDF4zjVLMAxsbKl7AXt7n6fVwyzXYvof7ceV/6E4TzNw/6dYXW4Nlz7Fzv5Qa/wCeOb5WtVHyuL0+h/twu85c1RZHMqkylI5RayAeWwaIP4g/XGSfEGJUUxMHHUkdK7jHXFilOKeNEt+opcyZQQZyl1KPvqV6qRuCPk1Y4HPSvPA/myhkGiRyWWNhe0ig7ae1DYXR20nDlxLgJzWchkVQYgizAkfqkglD6k1sMSec81llQfaVMiSWIyh3RaHbtv1P41QGN8upU3CNXKvn+nf1I0tWVrzxyxHMYzkFJaJCmw80tEeYjrVlhfouEPM5J45NE0TRyr1SRaJ+h6j3GLH4WIT5Sx0FiUN+dDvp6HbsNQPriyeG8ME0CR5mHWVBIeXzjck7k+ZTvWx6d8Y+t6dQ86fxHCT4PNcuSNB1FBiQF+XXBXhYkjjbyl4yadR1Vj/ffF25/wCEOSlFqJISCTSNYBPeiDgPw34SS5V3KTrMj9VdSpv5gkH8sYZTuNHVFCcRjAkfTdX3646ZOYDdhq7DfFmcf+E08khMeWMfuJVYH6Gq/HCjxn4d57JqZJIGMS0WYUQBfejf1xNd0Fg6TjDUyRqE1fePUkehJ3/5DBeBY1gRk3ZfvA9xq0/Q/wAcRpODoyB49r33P5e2PlcwhywW1V4263uy9dvkcdU7QqO2ZkDaAQSC1q3oSd7vv0v6YLcsxFZ70gtqoDtd1e3X1wI4bnw7hJAoDMDq9D6+ouq698NfCois5cCqcFffTW49emNnQ1PLt6MmeyLQzvDgyKxGmVHA8zEAh10VsQGs9Dfr8jnHcqJIFgd3ShQpqBNbKa673+GCPG80WI8NI20gPJrJ2XYsEFbtVdfbucc8/MrMpeNXgBQiTURauSLruVbSdV3TDpRxyUncZMKKuHD5Fk8KVSAh8xH3tKgk79CKHQ/lj6zWZEvFxKEMYObyXkYURcso326mr+vfFpcY5UjcGWK/E00N7BGx796GxxWWd4X4GeAJZn8fhzuzG2LvNKSST88HVdVHNFUgjGi86xmPrGY886FIcwwF5pVHVuM1375T23wE4iBBH4kQzAYHTqkcBBZ/ZVVv10nb1ujgxzPIqyTFt1HGhY//AGvsCfwGFnmCOcDS0Zi1PqF2x035FAAry+l3fX32YEnFoh8kLM8TzCoxkdnaUUqaRsoIOqq8tkUCKvfeuoUcVWzrFH8f7cEZeKKkchMhed2Nk7n0tvSgKCg4VGTHKUG9ik6JWaMbdDhj5NYEImoBg7GvUaQcL/CeHGRyAQGALAGvMR23wV4XlFWRZGuLerB+43QE+xxzeOh2EuRM8n8pQrKTpMwAI7NrBX5jUAPrifmJow8upgp1t5W2I8xu774S5InikN2rq3XuGBsEfvw8S8bEeYjzngiWKdA7of8AOdJQCQa84vodmrvj2MOZ4+PQ5VZavLnNkMuViRZkSVAilHPlYKNj1FK1feHQ1YwQ5e5vizGalhTYogJIawWB8wUjYhbAvvioOJ85TcRP2eCCGEuDdsoYrVkan0hRXpj45RyZyGcgzMcjSZfUsUzBdGkyCtJVjZHQh+h7HGLJg2k5KnylfH52LTVlx8+8tRZuBfETXoawAQCb2qzsLvr7YoyLhiQSTIs2lV6aj5SejKD02/qOPSedyiyxvGw8rqVO3qKvFI8RyVP4ZczMCUEYAaR3UkEkOrbWCSWoHteL6LqIxi4yv3NdhSjvY45n4n5QQKuVZZH0BQKOlKFebbevQdcVGfGd/KzM9mjv1s39O9dBvhig5ENElTDPZIBTSGXt91jG30oiziLwGBo1ll8Tw5FPhaHHQFSzM2obAAbbX07HGjE8OODcX5g3J4WPJrebLNmNyFi/UCk6XB2DWRpPS1O3YmyuRub4s1lvKDGyHS8ZNlfTrvRHS/TFMyZVZ5YmCrHGx8zEm9PWz5vMxvY9r9sPOSzvDctZXSrN1Oo2fnvvjB1OfWqk7ZSj6FlvnBVg9P79O49vwx0yvFEkHkZW70CD+79+Kvz/ADBl44DMuWDRE0GIFMT+zrNt70KGEfiHxHkVv8GiSCuhFWPwofTHKOHJJWlsGx6M1AnGs3AhjcSLqQghlq7U7EV3vFO8B+O7WqZqFAf84hKge7Kb2+R+mGHgfxKSWbRmJRBJfkSUVER2KSq2ltu7j+GB45R5Ab8tyVkomDrl4wwNg1/HbEiflfJSffyuXb5xJ/DAHnLnc5dAiL+kddcbbNG6j7wDWN/pe4Iwg5n4mZpmITyCh3ViDQvqtUTvR9euOixZsq13fxYvKtizX+G3DD/2OAfIV+4jEiLkXJqECwhQn3aZtt77n9+KEznxd4jFIQJEZe2qMDb/AGSMF+DfGjOPIqlYiGYD9YGiQP2jvvjhB5Iu4/UvTEvheGqAgBYaDqBve97u+t3v9PTAfiXJazGP9NKqxtqCCtPsDe9Dtj5XN5gLqK/n/ZgDw3nx8zlvHQadJ86selEXuQLA7mqxMck3wNwSG7g/Bmy8IiEpcKKUuBYFdNiLxWvNo/xlmT+zmOGf/EfDrytzSM3IUVg2lS7lbpSWICEmrPU7bbYSeaz/AIbxE/s5nhn7yf68VLU3cuSeOC4cZjMZiQKZzy3m2/14v9Fwc5ozQijJsF/1bH61fl6muwwB4m9Zpye3HF/ouAvxC4/4iSlSCqARqR01ufMR8lVhfzxUVboTEnO8NDG9QSy20pomj1G1kfPfEOTgzA0SDjigeVxZLMSBZNn0GC54S1gDvVd/lj0YQokFvw912KsPocEuJMsa5Yqqk+EC172bYAV22x9w8MnmLeGZXKi2KnYD3/54zh8H2yeOF5Y49KaRI21hQSL/AJ1fK8XKuJbCI8uiUKQSHAp9XQ190gjffpuNtt6wb4IglyTrsTFIGHsHFEe26j8ccsxnYSscCoIlG0rVduBsymrpvr97pjhw7hThyPDYrJ5A4sMD2ahuRYG1d+m+M8rjsUqBGfhbU1+uLC5NzJzckE5kZpotMEytvcZ1BHHsCQPYn8U/Ky6rUtZGxDrf57H+vB/lvhrZZWzQl0bGNAF+8xG/U9F2PzAxc3cfeJHoLhcxZB6jyn6fxG+E3jmQ+z5nMSxKupwszmvM4UUyKdwuyg3XVvexnw24xmHMyZo2TTodAQaaojr8jv64nfEjgyTZXxWR5TCdQRG0lgdiCbG3Q9umPPj5ZaWdH6i5yTzfHmS6TBI7bxF8ST7297agN12xX/xC4/GvEs08eq9CxqymlLBVBJ9R6fTEvJcUigLu8cMbEVHDH5yvuzG9/YYrfjGZeSQswqzYHz/efU40TnCMnpXKJNScXkc7sfpgpwqPqyq0jDfULNd66VvW/tgRl8kWBPp27n5DB7KCeaOKCJNCqSPKSC7NsSxJ322roBgxdPKb2QnIi8V5knnPnlcrQpLpFA6AAbUMDjKxwd/6IzK1Mo9diD+49fbDNwv4aPMwVWXVQL/spfq3qO9fLHpLpXGNt0iNRXZJ7nE/h/FnjtfK6EUY3Fr+8FT7gjFyN8HcojJG5Z3KFtWoqCwBrZR929uoOxwqf9GohHCFhVn8V4ZLXUparQqwvy33+h2xk543HYtZDOPQGWldCTvCW2v+bezfhq+ePl+ITCW5SCehtQrj2agLHpeJvG+DCPLrIyBH16GXSUogdCCoBNgny7URZxEbMNmcvvvNlxYJ6vD3U+pj6j+aT6Yc8euI06IXMmWunHfHHg+W8ORHYgeZdu+zA4+2jYrTdul40ubUIGrzD9+MUUNnsAKCPbHk/P8AE5ctmczlwzeGZpFZOxAkP8MeqshNrhjb9pFP4qDjzH8ReXJ1z+blEbeEcw+luxLG9u/U1hY5OMrRT4Lk+DGSP2J52smeQ0T10INA/MNhe5tP6fizemZ4d+Wj+OLO5Z4SMrk4IB/6qNVPuwHmP1Nn64qjmiS3443YZnIfkyXhTlqlbBF14zGYzEgURziGJzAUWx40AB7nK1hW5yi0CHKoCzaizaRduQAFFddI/ecPfxD4BmcpKMwJYfs0mfWckxuTE5iKW5S/IKrYWSRgL/LMGkqcxknvfUIM4GB6WCsex98dMclF2S0JcnDWy0nmGlgt0SCRe29E0e9HHf8AlFzuNvWgP4bXgtnshHPOZTNCQaHhx5bNqooAAD9FfbGs1wZ3rRpAqgI8nmunqSYyWPuTj0YdTircmmEOS+LsJjFEFTxYSirRbVIqkqev3jZ9qwl8R4bTMjqUdTRB9fT2wyJwnMxlGhhm8RCCGGWzP3h0O6ADHTmbKZ/OzeN9gmVioB0ZaamrudXf+GF/kYlJ1wwpgPh3F8zq1avEaCmAKgg6Rp82250ir6+mCOb4kryQzrK4mDGQ+INKGiKoDodgP3nHLg/LHEoZPEHD8w5HRWjdRfvvv8jtiRxblXiuZ68NdT3IFEj03O2MssqvylUWZxPlDJ8VgTMKulnW1lTZvkw6NR233264rXj/ACLxXLgIhbMQqSV8Per6+U7jp7jDRynPxvJZcQR8KDoGJGt6Iutvvjvv9cMA4/xxuvB4vrOo/wDHjPqrgKKx5D53mj4plvtBpb8BwRVB/LZHqG0m/bHpPP5FZ4ZIn+7IjI3yYEH9+Kg43y7xLOD9LweAN2cZlQyn1B1XthuynGuNhQG4dlyQACTmhvt12BxL9SkUzxzkt8mqjxDJINnGmlDCxs12d9txiXwzllnRjSTWpU6R5lv9m9mPXy7N5ScPfHuX+K5tnL5KABiCAMyPKQO3k79d/XGsny/xaGJUiyGUV16yCfzMfVhQBsbdLxtb6dQTXtdzn5iphljBJoPhsnUOwYBtuho2CDsQO4wc4Qpdgp8PzkKNLgrZO1hjYF98M78i8WahLkstOuxKyTk29klrDAi73UED23OPjI8l8ay5uDJ5SPckU6nc+7PddqutsbMPW48ar8/PkS4tk5OFQZInxv0rXpZUYqsQAs715nPYdOtnGQfEPwZD4MMaR1VVbEdizdz3xC/6LcfBZhlctqYksQ6DVZ6FfE0n8MRszyZxx7vI5QE91ZAfylxf+Z08v9lv89A0Mc05s+1wyJHI0Uj1vqIN+3cdK2ws8RXNtZeaUkDTsx/qobnAWL4f8dUgjLqpBuw8X9cmGHL5bmNUKeEQD1pcqb7b2++OL6rDj/1xte9fyVpbEjj3C5QFBLObFLZYgbgAfXsMRc3y9msmq5hkMel9NN1BKg+YfssDXvZGHCTkzi7FS0OYBQ2Cn2VTd3diSyffGZrkniMqlJ4+JSKTZUy5ci+x3c4mXWQfC+IaWKMuVDprU7dQT+ydwD/o7r9BgVnuGJEDqP6Qk+X0FAg/I3h7HwzmC6DleJgXdCTLEf8A+sfUvw0ZiPEynFTQAGlssKA+RxhjKKk2XRdXKea15HLN6wRn/gXFcZvlyWXmBmAfwjIrMwvSFEasyHbbUyjYdjjhluEZmNFQR8wBVUKoXMwAAAUAAOgrtjQ4NLqLNBzCSf8A7zHf/CwOJhPS216NAy38xIVW/wC5xQcccwyvHjOKlOZyzMLuiZ9VA+lEYPvwmx5spzAR3vMg3/8A2YjTcEcZXN5bK8P4mGzjRebMaCqlHU2X8QtVXubrbEKqYy7sZj41H0xmEBtumNr0xmMwAbxmMxmADMfLYzGYANYzGYzABsY3jMZgA3jMZjMAGYzGYzABrG8ZjMAGsZjMZgA3jWMxmADMZjMZgAzGsZjMAGY1jMZgAzGDGYzAB9YzGYzAB//Z"/>
          <p:cNvSpPr>
            <a:spLocks noChangeAspect="1" noChangeArrowheads="1"/>
          </p:cNvSpPr>
          <p:nvPr/>
        </p:nvSpPr>
        <p:spPr bwMode="auto">
          <a:xfrm>
            <a:off x="520700" y="-261938"/>
            <a:ext cx="147637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2895600"/>
            <a:ext cx="3770312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22860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92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 Kerren </vt:lpstr>
      <vt:lpstr>If my best friend was a car it would be a Vosewaggon because they are tiny and it don’t need a lot of gas. </vt:lpstr>
      <vt:lpstr>If my best friend was a soft drink, it would be a Pepsi because it is refreshing. </vt:lpstr>
      <vt:lpstr> If my friend were a zoo animal, it would be a giraffe, because they are tall, just like me!</vt:lpstr>
      <vt:lpstr>If my best friend were a song, it would be “We are young” by Glee because it is full of good voices.</vt:lpstr>
      <vt:lpstr>If my friend were a candy, it would be a grape tootsie lollypop because it is sweet like my friend.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19</cp:revision>
  <dcterms:created xsi:type="dcterms:W3CDTF">2011-10-05T16:12:23Z</dcterms:created>
  <dcterms:modified xsi:type="dcterms:W3CDTF">2012-06-06T16:29:45Z</dcterms:modified>
</cp:coreProperties>
</file>