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microsoft.com/office/2007/relationships/hdphoto" Target="../media/hdphoto2.wdp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microsoft.com/office/2007/relationships/hdphoto" Target="../media/hdphoto4.wdp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7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microsoft.com/office/2007/relationships/hdphoto" Target="../media/hdphoto6.wdp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My Best Friend:</a:t>
            </a:r>
            <a:br>
              <a:rPr lang="en-US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</a:br>
            <a:r>
              <a:rPr lang="en-US" sz="5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                Ramneet Kaur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4114800"/>
            <a:ext cx="373380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ct" pitchFamily="34" charset="0"/>
              </a:rPr>
              <a:t>W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ct" pitchFamily="34" charset="0"/>
              </a:rPr>
              <a:t>ritten by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ct" pitchFamily="34" charset="0"/>
              </a:rPr>
              <a:t>Gabriela Grijalva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itec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4214">
            <a:off x="7210033" y="181169"/>
            <a:ext cx="1752799" cy="17527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733800"/>
            <a:ext cx="2847975" cy="244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Geneva" pitchFamily="34" charset="0"/>
              </a:rPr>
              <a:t>If my best friend were a car, she would be a Mustang because , she’s </a:t>
            </a:r>
            <a:r>
              <a:rPr lang="en-US" sz="3200" b="1" dirty="0" smtClean="0">
                <a:latin typeface="Geneva" pitchFamily="34" charset="0"/>
              </a:rPr>
              <a:t>fast </a:t>
            </a:r>
            <a:r>
              <a:rPr lang="en-US" sz="3200" b="1" dirty="0" smtClean="0">
                <a:latin typeface="Geneva" pitchFamily="34" charset="0"/>
              </a:rPr>
              <a:t>and strong.</a:t>
            </a:r>
            <a:r>
              <a:rPr lang="en-US" dirty="0" smtClean="0">
                <a:latin typeface="Geneva" pitchFamily="34" charset="0"/>
              </a:rPr>
              <a:t/>
            </a:r>
            <a:br>
              <a:rPr lang="en-US" dirty="0" smtClean="0">
                <a:latin typeface="Geneva" pitchFamily="34" charset="0"/>
              </a:rPr>
            </a:br>
            <a:endParaRPr lang="en-US" dirty="0">
              <a:latin typeface="Genev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300" y="3200400"/>
            <a:ext cx="4272699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00400"/>
            <a:ext cx="4871301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If my best friend were a soft drink she would be a Monster energy drink because, she is full of energy and crazy.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515549"/>
            <a:ext cx="3276600" cy="33206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867362"/>
            <a:ext cx="3761014" cy="29906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56" y="4043139"/>
            <a:ext cx="1964757" cy="258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smtClean="0"/>
              <a:t>If my best friend were a zoo animal, she would be a lion because, she’s mean and she fights a lot.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86200"/>
            <a:ext cx="3352800" cy="27579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705515"/>
            <a:ext cx="4038600" cy="280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If my best friend were a ringtone, she would be a (young, wild, and free) by Wiz Khalifa because she’s young and she’s always wild and she’s free to do anything she wants.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7" y="3780436"/>
            <a:ext cx="4920343" cy="30557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85459"/>
            <a:ext cx="3962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If my best friend were a candy, she would be a Laffy Taffy because she’s twisted. 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143782"/>
            <a:ext cx="3208564" cy="2281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1546">
            <a:off x="377405" y="3920816"/>
            <a:ext cx="2532860" cy="21782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962400"/>
            <a:ext cx="2801565" cy="2473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130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Friend:                  Ramneet Kaur</vt:lpstr>
      <vt:lpstr>If my best friend were a car, she would be a Mustang because , she’s fast and strong. </vt:lpstr>
      <vt:lpstr>If my best friend were a soft drink she would be a Monster energy drink because, she is full of energy and crazy. </vt:lpstr>
      <vt:lpstr>If my best friend were a zoo animal, she would be a lion because, she’s mean and she fights a lot.  </vt:lpstr>
      <vt:lpstr>If my best friend were a ringtone, she would be a (young, wild, and free) by Wiz Khalifa because she’s young and she’s always wild and she’s free to do anything she wants.</vt:lpstr>
      <vt:lpstr>If my best friend were a candy, she would be a Laffy Taffy because she’s twisted.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23</cp:revision>
  <dcterms:created xsi:type="dcterms:W3CDTF">2011-10-05T16:12:23Z</dcterms:created>
  <dcterms:modified xsi:type="dcterms:W3CDTF">2012-06-13T16:15:35Z</dcterms:modified>
</cp:coreProperties>
</file>