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504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811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799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408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247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937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526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471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029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947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391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818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charms123.com/store/images/CF9-BF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048000"/>
            <a:ext cx="3219450" cy="3219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7526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5300" b="1" dirty="0" smtClean="0"/>
              <a:t>            </a:t>
            </a:r>
            <a:r>
              <a:rPr lang="en-US" sz="5300" b="1" dirty="0" smtClean="0">
                <a:latin typeface="Artisan" pitchFamily="2" charset="0"/>
              </a:rPr>
              <a:t> My Best Friend:</a:t>
            </a:r>
            <a:br>
              <a:rPr lang="en-US" sz="5300" b="1" dirty="0" smtClean="0">
                <a:latin typeface="Artisan" pitchFamily="2" charset="0"/>
              </a:rPr>
            </a:br>
            <a:r>
              <a:rPr lang="en-US" sz="5300" b="1" dirty="0">
                <a:latin typeface="Artisan" pitchFamily="2" charset="0"/>
              </a:rPr>
              <a:t> </a:t>
            </a:r>
            <a:r>
              <a:rPr lang="en-US" sz="5300" b="1" dirty="0" smtClean="0">
                <a:latin typeface="Artisan" pitchFamily="2" charset="0"/>
              </a:rPr>
              <a:t>               Vina Young</a:t>
            </a:r>
            <a:r>
              <a:rPr lang="en-US" sz="5300" b="1" i="1" dirty="0" smtClean="0">
                <a:latin typeface="Broadway" pitchFamily="82" charset="0"/>
              </a:rPr>
              <a:t/>
            </a:r>
            <a:br>
              <a:rPr lang="en-US" sz="5300" b="1" i="1" dirty="0" smtClean="0">
                <a:latin typeface="Broadway" pitchFamily="82" charset="0"/>
              </a:rPr>
            </a:br>
            <a:r>
              <a:rPr lang="en-US" sz="5300" b="1" i="1" dirty="0">
                <a:latin typeface="Broadway" pitchFamily="82" charset="0"/>
              </a:rPr>
              <a:t> </a:t>
            </a:r>
            <a:r>
              <a:rPr lang="en-US" sz="5300" b="1" i="1" dirty="0" smtClean="0">
                <a:latin typeface="Broadway" pitchFamily="82" charset="0"/>
              </a:rPr>
              <a:t>             </a:t>
            </a:r>
            <a:endParaRPr lang="en-US" sz="5300" b="1" dirty="0">
              <a:latin typeface="Broadway" pitchFamily="8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2781300"/>
            <a:ext cx="3733800" cy="2819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              Written By: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Gabbi Sansoni</a:t>
            </a:r>
            <a:endParaRPr lang="en-US" dirty="0"/>
          </a:p>
          <a:p>
            <a:endParaRPr lang="en-US" sz="3200" dirty="0" smtClean="0"/>
          </a:p>
          <a:p>
            <a:endParaRPr lang="en-US" dirty="0"/>
          </a:p>
          <a:p>
            <a:endParaRPr lang="en-US" sz="3200" dirty="0" smtClean="0"/>
          </a:p>
        </p:txBody>
      </p:sp>
      <p:pic>
        <p:nvPicPr>
          <p:cNvPr id="6150" name="Picture 6" descr="http://www.bestfriendcharmsnow.com/wp-content/uploads/2010/12/brkhear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133600"/>
            <a:ext cx="2286000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394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25762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latin typeface="Curlz MT" pitchFamily="82" charset="0"/>
              </a:rPr>
              <a:t>If my best friend were a car, she would be a yellow Slug Bug because she is always bright and happy!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1026" name="Picture 2" descr="http://photos.ecarlist.com/rY/hg/T0/2l/NW/3u/BX/gB/IS/wi/Iw_64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533650"/>
            <a:ext cx="5562600" cy="417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73362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latin typeface="Tempus Sans ITC" pitchFamily="82" charset="0"/>
              </a:rPr>
              <a:t>If my best friend was a soft drink she would be a can of Coke because she likes to be crazy!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</p:txBody>
      </p:sp>
      <p:pic>
        <p:nvPicPr>
          <p:cNvPr id="2050" name="Picture 2" descr="http://www.paulyraffaele.com/content/050809_coke_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981200"/>
            <a:ext cx="2728340" cy="4800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04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>
            <a:normAutofit/>
          </a:bodyPr>
          <a:lstStyle/>
          <a:p>
            <a:pPr algn="l"/>
            <a:r>
              <a:rPr lang="en-US" sz="5000" dirty="0" smtClean="0">
                <a:latin typeface="Freestyle Script" pitchFamily="66" charset="0"/>
              </a:rPr>
              <a:t>If my best friend was a zoo animal she would be a zebra because she has sense of style.</a:t>
            </a:r>
            <a:r>
              <a:rPr lang="en-US" dirty="0" smtClean="0">
                <a:latin typeface="Freestyle Script" pitchFamily="66" charset="0"/>
              </a:rPr>
              <a:t/>
            </a:r>
            <a:br>
              <a:rPr lang="en-US" dirty="0" smtClean="0">
                <a:latin typeface="Freestyle Script" pitchFamily="66" charset="0"/>
              </a:rPr>
            </a:br>
            <a:endParaRPr lang="en-US" dirty="0">
              <a:latin typeface="Freestyle Script" pitchFamily="66" charset="0"/>
            </a:endParaRPr>
          </a:p>
        </p:txBody>
      </p:sp>
      <p:pic>
        <p:nvPicPr>
          <p:cNvPr id="3074" name="Picture 2" descr="http://freeimagesarchive.com/data/media/47/9_zebr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819400"/>
            <a:ext cx="4777619" cy="3762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21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10600" cy="2544762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latin typeface="Forte" pitchFamily="66" charset="0"/>
              </a:rPr>
              <a:t>If my best friend was a song she would be “Party Rock Anthem” because she likes to go to parties.</a:t>
            </a:r>
            <a:endParaRPr lang="en-US" b="1" dirty="0">
              <a:latin typeface="Forte" pitchFamily="66" charset="0"/>
            </a:endParaRPr>
          </a:p>
        </p:txBody>
      </p:sp>
      <p:pic>
        <p:nvPicPr>
          <p:cNvPr id="4098" name="Picture 2" descr="http://farm7.staticflickr.com/6166/6200589279_502750e216_z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2802893"/>
            <a:ext cx="3200400" cy="3811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660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24685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latin typeface="Lucida Handwriting" pitchFamily="66" charset="0"/>
              </a:rPr>
              <a:t/>
            </a:r>
            <a:br>
              <a:rPr lang="en-US" dirty="0" smtClean="0">
                <a:latin typeface="Lucida Handwriting" pitchFamily="66" charset="0"/>
              </a:rPr>
            </a:br>
            <a:r>
              <a:rPr lang="en-US" b="1" dirty="0" smtClean="0">
                <a:latin typeface="Lucida Handwriting" pitchFamily="66" charset="0"/>
              </a:rPr>
              <a:t>I my best friend was a candy she would be a Sweet </a:t>
            </a:r>
            <a:r>
              <a:rPr lang="en-US" b="1" dirty="0">
                <a:latin typeface="Lucida Handwriting" pitchFamily="66" charset="0"/>
              </a:rPr>
              <a:t>T</a:t>
            </a:r>
            <a:r>
              <a:rPr lang="en-US" b="1" dirty="0" smtClean="0">
                <a:latin typeface="Lucida Handwriting" pitchFamily="66" charset="0"/>
              </a:rPr>
              <a:t>art because she is very sweet and also very exited.</a:t>
            </a:r>
            <a:endParaRPr lang="en-US" b="1" dirty="0">
              <a:latin typeface="Lucida Handwriting" pitchFamily="66" charset="0"/>
            </a:endParaRPr>
          </a:p>
        </p:txBody>
      </p:sp>
      <p:pic>
        <p:nvPicPr>
          <p:cNvPr id="5122" name="Picture 2" descr="http://dress4dinner.com/wp-content/uploads/2010/10/sweet-tart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048000"/>
            <a:ext cx="47625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731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95</Words>
  <Application>Microsoft Office PowerPoint</Application>
  <PresentationFormat>On-screen Show (4:3)</PresentationFormat>
  <Paragraphs>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              My Best Friend:                 Vina Young               </vt:lpstr>
      <vt:lpstr>If my best friend were a car, she would be a yellow Slug Bug because she is always bright and happy! </vt:lpstr>
      <vt:lpstr>If my best friend was a soft drink she would be a can of Coke because she likes to be crazy! </vt:lpstr>
      <vt:lpstr>If my best friend was a zoo animal she would be a zebra because she has sense of style. </vt:lpstr>
      <vt:lpstr>If my best friend was a song she would be “Party Rock Anthem” because she likes to go to parties.</vt:lpstr>
      <vt:lpstr> I my best friend was a candy she would be a Sweet Tart because she is very sweet and also very exited.</vt:lpstr>
    </vt:vector>
  </TitlesOfParts>
  <Company>Manteca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Short Dedication</dc:title>
  <dc:creator>Martha Martinez</dc:creator>
  <cp:lastModifiedBy>SHS Student</cp:lastModifiedBy>
  <cp:revision>19</cp:revision>
  <dcterms:created xsi:type="dcterms:W3CDTF">2011-10-05T16:12:23Z</dcterms:created>
  <dcterms:modified xsi:type="dcterms:W3CDTF">2012-06-06T16:31:45Z</dcterms:modified>
</cp:coreProperties>
</file>