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roductwiki.com/upload/images/lalaloopsy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71" y="1752600"/>
            <a:ext cx="408622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5300" b="1" i="1" dirty="0" smtClean="0">
                <a:latin typeface="Broadway" pitchFamily="82" charset="0"/>
              </a:rPr>
              <a:t>My </a:t>
            </a:r>
            <a:r>
              <a:rPr lang="en-US" sz="5300" b="1" i="1" dirty="0" smtClean="0">
                <a:latin typeface="Broadway" pitchFamily="82" charset="0"/>
              </a:rPr>
              <a:t>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err="1" smtClean="0">
                <a:latin typeface="Broadway" pitchFamily="82" charset="0"/>
              </a:rPr>
              <a:t>Guliyana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438400"/>
            <a:ext cx="4343400" cy="28194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dirty="0" smtClean="0"/>
              <a:t>Written by Ethan Harris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car, she would be </a:t>
            </a:r>
            <a:r>
              <a:rPr lang="en-US" b="1" dirty="0" smtClean="0"/>
              <a:t>a Ferrari </a:t>
            </a:r>
            <a:r>
              <a:rPr lang="en-US" b="1" dirty="0" smtClean="0"/>
              <a:t>because she super fast.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www.skyoftech.com/demo/joomla1.7/images/stories/virtuemart/product/ferrari_dino_concept_2007_01_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soft drink, she would be </a:t>
            </a:r>
            <a:r>
              <a:rPr lang="en-US" b="1" dirty="0" smtClean="0"/>
              <a:t>a root </a:t>
            </a:r>
            <a:r>
              <a:rPr lang="en-US" b="1" dirty="0" smtClean="0"/>
              <a:t>beer because she makes me feel better when I’m upset.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t2.gstatic.com/images?q=tbn:ANd9GcQXTDVPisixDn7qPnlrDIxP8kEvfyDrdhEkrLoTWRK-I7qZxECbPauaBwsB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2" y="25908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nappygourmet.com/wp-content/uploads/2012/04/whipped-root-beer-granita-shots-8a-w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5238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zoo animal, </a:t>
            </a:r>
            <a:r>
              <a:rPr lang="en-US" b="1" dirty="0" smtClean="0"/>
              <a:t>she would be an alligator because it eats fish and she likes fish.</a:t>
            </a:r>
            <a:endParaRPr lang="en-US" dirty="0"/>
          </a:p>
        </p:txBody>
      </p:sp>
      <p:pic>
        <p:nvPicPr>
          <p:cNvPr id="3074" name="Picture 2" descr="http://farm4.static.flickr.com/3403/3338262471_49ebc1c3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2667000"/>
            <a:ext cx="47625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3382962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/>
              <a:t>If my best friend were a </a:t>
            </a:r>
            <a:r>
              <a:rPr lang="en-US" b="1" dirty="0" smtClean="0"/>
              <a:t>song, </a:t>
            </a:r>
            <a:r>
              <a:rPr lang="en-US" b="1" dirty="0" smtClean="0"/>
              <a:t>she would be </a:t>
            </a:r>
            <a:r>
              <a:rPr lang="en-US" b="1" dirty="0" smtClean="0"/>
              <a:t>E.T. by Katy Perry because it makes me happy and makes me dance.</a:t>
            </a:r>
            <a:endParaRPr lang="en-US" b="1" dirty="0"/>
          </a:p>
        </p:txBody>
      </p:sp>
      <p:pic>
        <p:nvPicPr>
          <p:cNvPr id="4098" name="Picture 2" descr="http://shavarross.com/wp-content/uploads/2011/03/Katy-Perry-E.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/>
              <a:t>If my best friend were a candy, she would be a </a:t>
            </a:r>
            <a:r>
              <a:rPr lang="en-US" b="1" dirty="0" smtClean="0"/>
              <a:t>Sour Patch Kid because she colorful and fun and sweet.</a:t>
            </a:r>
            <a:endParaRPr lang="en-US" b="1" dirty="0"/>
          </a:p>
        </p:txBody>
      </p:sp>
      <p:pic>
        <p:nvPicPr>
          <p:cNvPr id="5122" name="Picture 2" descr="http://cdn.popdust.com/wp-content/uploads/2011/10/sourpatch-k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587692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122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Best Friend Guliyana</vt:lpstr>
      <vt:lpstr>If my best friend were a car, she would be a Ferrari because she super fast. </vt:lpstr>
      <vt:lpstr>If my best friend were a soft drink, she would be a root beer because she makes me feel better when I’m upset.  </vt:lpstr>
      <vt:lpstr>If my best friend were a zoo animal, she would be an alligator because it eats fish and she likes fish.</vt:lpstr>
      <vt:lpstr>If my best friend were a song, she would be E.T. by Katy Perry because it makes me happy and makes me dance.</vt:lpstr>
      <vt:lpstr>If my best friend were a candy, she would be a Sour Patch Kid because she colorful and fun and sweet.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27</cp:revision>
  <dcterms:created xsi:type="dcterms:W3CDTF">2011-10-05T16:12:23Z</dcterms:created>
  <dcterms:modified xsi:type="dcterms:W3CDTF">2012-06-06T18:21:57Z</dcterms:modified>
</cp:coreProperties>
</file>