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0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1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9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0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4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3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2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7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2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4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9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1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 </a:t>
            </a:r>
            <a:r>
              <a:rPr lang="en-US" sz="5300" b="1" i="1" dirty="0" smtClean="0">
                <a:latin typeface="Broadway" pitchFamily="82" charset="0"/>
              </a:rPr>
              <a:t>My </a:t>
            </a:r>
            <a:r>
              <a:rPr lang="en-US" sz="5300" b="1" i="1" dirty="0" smtClean="0">
                <a:latin typeface="Broadway" pitchFamily="82" charset="0"/>
              </a:rPr>
              <a:t>Best </a:t>
            </a:r>
            <a:r>
              <a:rPr lang="en-US" sz="5300" b="1" i="1" dirty="0" smtClean="0">
                <a:latin typeface="Broadway" pitchFamily="82" charset="0"/>
              </a:rPr>
              <a:t>Friend:</a:t>
            </a:r>
            <a:br>
              <a:rPr lang="en-US" sz="5300" b="1" i="1" dirty="0" smtClean="0">
                <a:latin typeface="Broadway" pitchFamily="82" charset="0"/>
              </a:rPr>
            </a:br>
            <a:r>
              <a:rPr lang="en-US" sz="5300" b="1" i="1" dirty="0" smtClean="0">
                <a:latin typeface="Broadway" pitchFamily="82" charset="0"/>
              </a:rPr>
              <a:t> </a:t>
            </a:r>
            <a:r>
              <a:rPr lang="en-US" sz="5300" b="1" i="1" dirty="0" smtClean="0">
                <a:latin typeface="Broadway" pitchFamily="82" charset="0"/>
              </a:rPr>
              <a:t>Nic Merz </a:t>
            </a:r>
            <a:endParaRPr lang="en-US" sz="5300" b="1" dirty="0">
              <a:latin typeface="Broadway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4191000"/>
            <a:ext cx="4419600" cy="1676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Berlin Sans FB" pitchFamily="34" charset="0"/>
              </a:rPr>
              <a:t>Written By</a:t>
            </a:r>
          </a:p>
          <a:p>
            <a:pPr marL="0" indent="0" algn="ctr">
              <a:buNone/>
            </a:pPr>
            <a:r>
              <a:rPr lang="en-US" sz="3200" dirty="0" smtClean="0">
                <a:latin typeface="Berlin Sans FB" pitchFamily="34" charset="0"/>
              </a:rPr>
              <a:t>Erick Enriquez</a:t>
            </a:r>
            <a:endParaRPr lang="en-US" sz="3200" dirty="0">
              <a:latin typeface="Berlin Sans FB" pitchFamily="34" charset="0"/>
            </a:endParaRPr>
          </a:p>
        </p:txBody>
      </p:sp>
      <p:pic>
        <p:nvPicPr>
          <p:cNvPr id="1028" name="Picture 4" descr="http://facebooklayout.com/wp-content/uploads/2010/07/s555noopy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3810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If my best friend were a car, he would be a Mustang because he’s really fast.</a:t>
            </a:r>
            <a:endParaRPr lang="en-US" dirty="0"/>
          </a:p>
        </p:txBody>
      </p:sp>
      <p:pic>
        <p:nvPicPr>
          <p:cNvPr id="3" name="Picture 2" descr="http://www.blogcdn.com/www.autoblog.com/media/2007/02/pj-mustang---53_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5029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86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If </a:t>
            </a:r>
            <a:r>
              <a:rPr lang="en-US" b="1" dirty="0" smtClean="0"/>
              <a:t>my best friend were a soft </a:t>
            </a:r>
            <a:r>
              <a:rPr lang="en-US" b="1" dirty="0" smtClean="0"/>
              <a:t>drink, he </a:t>
            </a:r>
            <a:r>
              <a:rPr lang="en-US" b="1" dirty="0" smtClean="0"/>
              <a:t>would be </a:t>
            </a:r>
            <a:r>
              <a:rPr lang="en-US" b="1" dirty="0" smtClean="0"/>
              <a:t>a Mountain </a:t>
            </a:r>
            <a:r>
              <a:rPr lang="en-US" b="1" dirty="0"/>
              <a:t>D</a:t>
            </a:r>
            <a:r>
              <a:rPr lang="en-US" b="1" dirty="0" smtClean="0"/>
              <a:t>ew because he is very energetic.</a:t>
            </a:r>
            <a:endParaRPr lang="en-US" dirty="0"/>
          </a:p>
        </p:txBody>
      </p:sp>
      <p:sp>
        <p:nvSpPr>
          <p:cNvPr id="3" name="AutoShape 2" descr="data:image/jpeg;base64,/9j/4AAQSkZJRgABAQAAAQABAAD/2wCEAAkGBhISERIUEhISFBUWEhISFBQUFxcYFRUXFRQVFRgVFhUXHSYeFxwlGRUUHy8iIycpLSwsFR4zNTAqNSYrLCkBCQoKDgwOGg8PGi8kHCQsLCwsKikpKi8qLCwpLC8vLCwsLCwtKSwpLCwpLTQsLSksLCwuLyksLCwsLCwsLSosKf/AABEIAMIBAwMBIgACEQEDEQH/xAAcAAEAAgIDAQAAAAAAAAAAAAAABAUDBgECBwj/xABBEAABAwMCAwUFBgMHAwUAAAABAgMRAAQhEjEFQVEGEyJhcQcygZGhFCNCscHRUmLwM3KCkqLh8RUkwkNjdIOy/8QAGwEAAgMBAQEAAAAAAAAAAAAAAAQCAwUBBgf/xAAxEQACAgEDAgMGBgIDAAAAAAAAAQIDEQQhMRJBUWGBBRMycaHwIpGxwdHxI+EUFUL/2gAMAwEAAhEDEQA/APDaUpQApSlAClKUAKUpQApSlAClKUAKUpQApXv3s+9h1ku1YubsrfW8028GwoobSHEhaU+CFKMESZjyremuyHD2B91Y2qY59yhSv8ygT9alGLfBFywfI9K+sOIcItXUFLlrbKScEFlv6ECQfMV8t8Zse5uHms/duuN5/lUU/pRKLiClkh0pSokhSlKAFKUoAUpSgBSlKAFKUoAUpSgDmlKUAcUpSgBSlKAFKUoAUpSgBSlKAFKUoAUpSgD609lV93vB7FQOzPd5/wDaUpv/AMKuL5KUiVqgdcAfM18+cD7fXTXDba2YUtpKHHtS0HKwVlyJiUe8djy+VTfcWdWZcW4o594yfPKiairunhCN1+JdKR729xW1BgvtD1db/evnv2nWXd8SfIIKXNLqSCCCFDOR/MFVAcdUTBCo9Tzn4VF407KkglwqQkIOs4EZAQOQg/Mmuu1z2wTpk3LDK6lKV0bFKUoAUpSgBSlKAFKUoAUpSgBSlKAOaUpQBxSlKAFKUoAUpSgBSlKAFKUoAUpSgBSlWHA+Fm4eS2JjdRHJI3P5D41xvCyyM5qEXKXCLfshwRxZK4hJBQMZVtJHljf1rdP+gBpGrQnaZiT5SY5/qK23gfAEtto8IBVEQMAbaQIwJKR8T5VOWAdaQAUnTqURvpJxnbr02rGs1fXPC4PPWqzUS65vC7I8u4h4CnzAWRJ5kgZ54A8qrhatOOHvG06gFDnkQRmDyr0fivZIKbacSSErdSlMT/ZpBSpyIwNQMZ90jaM+duskuqVsCpaj1AhRzG1NxeCSrdfDwzXuNcBUzCwQptRgfxJMTpUOXODzg9DVVFei8OT3jbjao8SVNiQFAFSSJ0q5jVIO4IFaZe8MU0tSFiFJOefmCPhV1d2dnyaOm1fX+GXxL6+ZWUqYbesSrerlNDqmmYKV2LZrrUyYpSlAClKUAKUpQApSlAHNKUoA4pSlAClKUAKUpQApSlAClKUAK5ArshE1MZtqjKSRCU1EjIZr2vsd7PBbArS4HCsA6ykBKU7QEkkqknHqK8qatCSABqJIAA3JOwA519F9kbBtu2ZbAOtttCVqO+rQnmCdgrblFY/tDV+7hzyJWP37VedmZ7twgtpkAawlXQkoUdIxmCUn+jVNxljSlyCrxRJ5kQMD8p9OtbU+xOZGABPKfI8qqOJWZKymJATHX1+OQPSawoXJNYWPELa2s/Q1N+7ULdcSdRLSRvoES4UjkdMjyk1r79kkoWQIUG9ONoIEn5JNbLxO0AQ0kclOrI8wfzxt6VEt7QKbf6hucesf161oLUYWfvwEpPsaVZNqC9j70fCQY9NzV5xXsqbtsFpMvpjSJA1pzqSSec6SNt1VLubCO7WOYRMc5iateDXBQpJGTOBO5Gc9diI86lZqH8cewhKzotjM8hXbRIIgjBFYVW9bFf8ADtLi09FKHrnB+VQXLWtGNqZpxuzuikWxUZxirpy3qI6zTMbBqFxUqRFdamuNVGW3TMZZHIzyY6UpUiYpSlAClKUAc0pSgDilKUAKUpQApSlAClKUAK7JTXCU1MZZqMpYISl0nVlQ6VY28HYj9a4btZ3A5D51LTweY8MSQMKG55HeKUnNMQssiy37O8CduHUBGAFoClnCUScSeuDAGTX0G0vICgAc8tolJAUMdPgK8F7OIurZ1PdrGhSgHGyUqCkpOo+EyAQAYOCORr220ZW4UHw6VpUtGgjxJ8JBnackf815r2tCyUU4b79lnny+f6kdNNKe2/BLu2FboOZB6YnP0mqy7u1BRJg8oIg/MVYlCilK0xBEiVAGAIPhPpVdeOkHQ4hM92XACtIVpAnB3xHnWHUrVjMWi/UPvF4/PBA4g+hekKBzgDf3vMZGcVETYNqSS2swoEEgyI3gg+Y28qg8dvwlkuYASgrICgpegn3oCZCdsx57CqBfHvs6e9lBPdocKC6NSkqEp8BSCZnFadUJzjsZslZN5x6mxu8DKUeEaveJI5GR54OeXSolgBqEpKDJwRkHz+c1Ut+1VK0kBhQ9VDG38p86ruMdrlgouEtFP4DCpBiSmfDHXrTMKNQ30zjj1FLaJSkkkXXaLg4UVOgpBmFJggnIzPP3gPQCtYesqsbLt8H0FtxBSrBKgcKAiIn3c0fvEfwK+lNRVlT6ZA1ODw0a9dW4SCTgVSOkk9BVxxFS3Ve4tKR7qYHzPiyahG1PQ/T961atluaNWy35KxbdYFt1auW9RHWqZTGozKxxusVTnG6iOIq+MsjcJZOlKUqZYKUpQBzSlKAOKUpQApSlAClKUAKUrsgUAZmW6skNCBvsKhtVYMumIhO0bH96VsbYjdJlg3bmEeon6RPwq6t2EhzSJJU8icQBCuvPeqZi8VnCclJ2ONO0Zqxt79QWF+CdQVEGJBn+KkrIyMqzJsPCrBBukhOqdTuqQAB4VbQc863rsTeFH2e2bykpLwcXvCw4CAmYTGgdd60O34+sKSsN24UCTKUEE6klJ1HXn3ifWrDhnaJ1lTYbCAoIdQ2oiYU4URqkgQDJ+dL1xl7xZ4/jcWqt6bE2yb214oXQ20t15tpthRUoADvV6lAApkQCAkgdFTtBqargmpKUobWlQtilFs0YecS43hdwv/006knB6mKzdneEurSHHW7dfdlSLXWCqV69Tly4ozqCZAHUgbb1m7R8dUxblbBSXXlBHfqJ1rQzGtZI2lUJA2jUedShGFco1pZeM+SXi/Fvt/BoyxKPvLH9/fpxnOyNQ7WcLQ0tBdeUhf2BttbFujU5oSk6wpX4UzAkzMGq3tlc2ae6CbV0um2tg2twyhI5DwkEmJzzkVb9vuNXKbm4ZYbal5KAh1tH/cLaf0rDYUcnKyISP3opx61SlV0zbP3aG5Q0JSWBbsfaAt16SpS+7RqCEYk7jaqqdHcpRc+zxzj9P0bY+pweVEjcNXdscNukvrcYSHLZDTSTBAdLxW3GSgKVgk5ma2+4uP8AuFfeocSeLWCEtBKx9nHdLOmVAAqPhMpmtNTYrQwu2BLi37xZJSFFx1bCmX2gEjCUqQ+tR5SJkVs4guO6XGVvjiFm+4lsKLSFpSppCEqmVGGwVdCqAaf9xGMn0pLPPnsvv5/mX6fNmyTePoaii2fdvZXd/bA282Arxy0C8T3f3iUzgJPhkbVtqA4t8KUSSm94i0FndKEskpTIzAO1ReFWYWtp4NMNBxlD/wB2lYSpaXADqlZ21J+Zq9uW3+81FLCdBWsphWnU8CkqV4pJORvyO1YkrMvC7bfePMzbYSsnJ4zwa1aoK+8K3e+7pTT5X4shCHZHiAO8DbnVD2gsdBSgcu8V8FOqj/SBW5r4W4FPJQhlB7oJWkBQTpVqUIlRz4Y/xDzis4jwl1wklScITmFCQAevOBMedW1WYYp7mUN2jQH7Y9Krn2a3O57OLMQpOdQBMjafLnGKornhSgR4hnbBHKfyBjrWrXan3LoWrjJrbrdQ3UVcv2hzn+Ll0Mf7+lV9y1BiZpuMh2ue+CsUK4rK6msVMJjyeRSlK6dOaUpQBxSlKAFKUoAUpSgBWZpFYkipbKahJ4RCbwjK23UtpisbQqys7VSvdStX91JI+e1LTljkz7Z4OWLSrG2sOdWPDezLy9wlA/mVn5JB/OtosOyKRGtZPkkaR/qKp+lZt2prjtkybbsvCZrdrYc/2/eptx2dcW0VpQdIB8RIAnG3Xf0863a14SyjASn/ABGfocfSunaJyGCUqTAKSoahlIUPCeo5fH1pajURdqWCqFMm+pss/wDp7TDLduNZbQ0e8JIBLTJJUB071w/645VrHbywbS1ad0khCmnXgkZCe9WFqGeQUo1edobiRdf/AB2kAc8O2x/NyqNLv2hhKdyzY389RoWhaf8ASpNP6SpODn3lvn12XotjRvk5Tdflt6PH7Z9TGnin3dm42lsLTbNNvvnLpaTdJtO7bJ9wgOgqUIJBABFVHArZTrjYSUEtothcFxUIQEtXdi4laiQArR3cJmTIrtZWC02QeuFKYttbiJgFy5S6WXA0wk4B1286zAGokTBqp7aXF0602+4ym3tXnnFssogAqV4u+WkRrUoH3lb5gAROjwjZ0OinfFSk8LjL7vyNp7P8XDHEPsjLULDS2rh9YhbzltaqSNCSSGkSicZVqz0qh7JIcZu7ZswQ8bJY5e8ttY/NafiareO3ymn7W6SVanbJlZKd9XdG3X9UH51tQttP/R7rZDVn3zyt9KbSHgPVWtKB5qFVuLkejpVOmhhcSjv80my77HKSqxtO8SdWtbKIIO6Ssg+UI+cVa3lsymda88xJJO/IZ5n515+LhbPCrNSlKCheJeTnwkJXpIgbghS/8hrcn7cHbPSOYryOuhKizOdpN/f1PD32OKXSuxFvLxqPChavMmB+p+lUl28VcgPTP1M9B8qtHbRQJj48/mB+tRH2AP2q7TTTRjztt6st7GvXVkDvn1qourIDlW1Ps1UXrVa9UzQqk8Gr3NuOlVrzdXt23VTcIp+LHISKt5NRSKnupqE4KZgzQrZ0pSlWFpzSlKAOKUpQApSlAClKUAZGkzU9loczUFqprNU2C9pY2+gcpqzt7gckD45qpYFWtjbqUfCCfyHqdhSs0u5k3pdy1trtfKB6ACrG3ClEDKj0yfpXWx4QBGsz5J/Un9B8avLdsJEAADy5+p3PxpGcl2PPX3QT2OLPh+2qB5DJ/YVcpsUqbWmB4kKTnO6SP1qNbJq5tEbVnXSxuGkbnLJ17rUpevZTzJyTst+xP7jyiqK2SOFl5x9KVuONusNW6uaFKALrvRB0AAbqk7DNX1o8FKZPuJWGfAqdQKLi3QZMfh7pU+vOoHY60Fy9xJNwA68W1JC1iSDK0KjknOjbaABW/p3/AIo45PofsnQ03SnqLt414eF36pNL07s1nth2ncv+HtqcSgKZuu7OgEJIcaUUHTJg/drHwpwvhxftGLniVyEWbA7u3ZRu6UeA+7kk6SP4iAY0jNQOF8OcftL1tCFLUkW9wEpBJ8C1IMAZ915R+BrG1woW+hNyDc3ABWzY6/umArJdu1TpaTsSgQTiYq2L/wDT48+PU9Tr41UJwi+nD2S53WdvDnnsSu35Rc2NjdNNd0jW+wlAAACNR7rwjAOltRx/FWe/SVNt2ablWpDVqxcWqUAhbqB3g+9mU6SoBY5lsDljq1xJ9ALykucS7wtLR3KYZt7m3K+7RojwshLo6TpM71E4W2LWVlRcuXJJJySteVuE+aiY8qpu1EXHNct34eXOfA8zqbeqtQxhJt/nwSvamtDdtZ27cHuynbqkAT/mUo/Ot34PxD7TbNPFIBcTqIG0yQYHSRzzXl9yDdOOE+JLLK3D5lCTHzWU1v8A7OQTwxiUx/aRmdQ7xXiPTmP8PnWJ7Qo6NNBy+Lq/XL/YxLZe8zjgnXLf9f7VWXDX/NXlwiqy5RSNEzDth+Ip326qb1ur51FVN6mtWqQ7TwaveIqmuU1f3yapLpNalbG4FS8KgvCrB4VBepuA/UzBSlKuGTmlKUAcUpSgBSlKAFKUoAys1NaqGzUxqqZi9pPYq4s7pYgBRxtt+1UzBqztqVmjJvWTYLW/c/i+if2q1t71fX/Sn9qorWra2pCxIwro44L2yuVdR/lT+1X9o4f6A/atcsTV/ZqrH1Bdo3uQUcQuJuUobbcdacKkNrICVJJK0LTnJBW2dJ3gjE1Xs8WfY4hc/ZUa3LgLDY6d8UPBUc4B54G5wKj8VfKOKNKJhIVbkzsUSifqCfhU2+uIQoKQ7bI0IYu3V4efLTaW/s9sfwtK7sKU5z1R5VuaazorXU9mk1jnflLx3/LJ7n2N7Rr08beuOdsYfDaeVnyxkw8O4MgsXDLN0tohTZur1owgLbMptmXCRqiSpSwd9IzJjVeLcRtWkli0l0lWpx5ckLVOXHDGp1WecJE4GTMPtHxvV4f7NpI0tsowlAHRPXqTk86puG8LeeUCr7pmZKlGCQOmxPw6030P45v5Lsv5f2ha3XWaucpy78vx+XgiwteKlkKQhZcWsnwpymesf18q5ccWFaAe8uHDBCMhE/hTHP0rm5aQNDdk3qdWooMTJSB78kwgSfpW8dk+z7PD0l1xaHbop8SgQUMauh2Kv2NcUYxTslx9X9+BRKSaSyR+KcNHDbINSC+7Cn/5QBKGx6HST1q19ld8XOHwd233Uf5iHNuWVkfCtX7UPF9zwLGkA+JROZ39c1sPs3Z7lLrcphcLxqkqGDvyj8qzfaP+XTOT5ynjw+0JO6tT6U+djaLgVW3Iq0uDVXc1h0CNy3K14VU3oq3eNVF8qtakuqWEa7fVR3VXd8aoro1r1jECsfqA9U541BepuHI/UYKUpV40c0pSgDilKUAKUpQApSlAGRo1NaNQEGpjKqqmimxFgwas7Y1UsqqztlUtJGZbHJeWhq3tqpbM1d2tIWoyraclraGr2zVVAxVvaOVk3xyU1R6GVfaizD68FSVJGkEQQdMqyZEHJ+VSOH9kFXaUm4vHFQkAJbI8IiNKioHxTy5Cu3HWdlITJgkgDcic/wBdKtOFdokKaASpI0IAidoHOIjrMc/Sn3Oa08HWsft/Y/ppP3kut7eBFY9nViydRQpahGXVk8s4SAOfTlUTi/CG8d33SUjCjpcUTywfScE1Pd4gpxQCBAOyihUHmTqxIgVUvvLPvaSJkaSMDoEydJxzM1VH3jl1TluNXW5WMbHD7qRhAgbQIGOmBjFVN05uNIgxIySc7/DJ35edTlqCfe6xA/U1BvQMEYBxnb1JPx/oUxUtxOybztwVjLZnz8h8cAbf7VsPBFaHWSNtYB/xeD/yqhbTnGd8GT5/1/tV1a40q/hUD8iD+c0xeswa8Sm6WGpG53C6q33KlXb1VbztefpgTslmRhuF1TXzlWFy7VHfO1q0xG4cFRfLqlulVZXjlVFyqtSCGIIgvGoLxqW8ahOGm4GhUjpSlKtLzmlKUAcUpXoXsu9nH21X2i4xbNrjTzeWIJR5IEiT5wOZHUsgee1IsLFbzrbTYlbi0oSPNRAHpvXr/bD2HJWoucOUhEyVMOLOkDBBbcIMYOyjy35B2C9lNxZXgfuu5OhC9CEqUTqUkp1ZSIABPWjpecEepGu8O9il0q4Q288w22crdSoq0iJgJUEyTy5bz0qZ2m9gV5bNuusut3CUAq0JCkulI6IyCYkxq5Yk4r16+bC0FISFnw+DUmVAKTMasbHnj0masbHiqwlfgILYI0rhKSIBGlYB2yD54gRUnDBxM+R7OxcdcDbTa1rJgIQkqUT0CRmrvifZC+tEhVxavNJP4lJOn0KhIHxr6j4am3U6Xe7bS+U6VEBGvSSCRrTkgkdeVW7jYIIMEEQUkAgg7gg7iOVQlDswf4j48smlLWlCElSlKCUpSJKlKMAAcySRXqvAfY2+tBL7qW1aSQEHUEY8OvHiBM+5jwnJkVu9p7OuG210q6S0NYOpDSVQ20RMrQ1+hJHQCtkPF23FltKgSnSVCfdmSJAMgx8/hUY0+JSqo9zwTiHCHbR4tPAAjIIylY/iSeY+o51Ns3a9vc4Cw6hYdaZUFqJUNIzvBJIkKg7iM7VQcV9nVmlhYYQUO/gUXFnxdFajEdcTG00ndpW/hF7NI+YmjMOVd8HsFuuJQkHJyqMJHMn4VtnZzgbVsgJ95RhS1kZURtH8IE4gzma2BbZjBMRy3+BqlezM4c36f7K46BPeTNO4rbOMMqU42FIBQlGRqG4BUpP4SYxMydhvWv8AAwIIAAhBVAwNxP8Axnat+4zbd7buNwpStEAkHJA1pPhAByB8fWvLWLshCzMFKF9RjPoN/wA+tS1lX4VGIrqkqrYrtj+zaH1QocwG1En4YwBAyCZJx0qguSAlMwYnwzAME4kT+XKsjPECkb/h0icACYwOWPniomSidWdPkZnJA5bVkwg48kZWpke5XMmQJJkDHQxG4H7VFfaKgAhJJJwAJO8COuYG2a4DgIUNJ1a/D5pKYBj1mvQPZj2dIaFy+3CyfugoZCY/tADsTJAPTPOtGqltrBVTCV8ulHnDtgtlzQ6ktqScpUDJmCBMdNjtWycFsQ8tKNJhakJHPTKiVHAgwgK3EY2r0jjvZpi7094CFpkocQYWJ5TzHrXXhHZq2ZILclSJTqKpIOQZAMTk8qZlppOS8Bmz2fOU0srpIj3ZVlKgs94pCYJTIOryIjaY5/Ku9/2JtnEktgtrIlJBMAxiUExHpV1cSqUeITsoAYiCN/OujTKgValAyPCoABQOkAmNtxPOr1paUsKKNP8A41W66UeZr7B3qnA3oSkGT3hUCiB5iT6CJ+tc8Y9kNwESy+24r+BSS3OOSpUN+setepMLOAZ23MT9MVlJjeox0kIhHS1pHy3c8FuO/wDs/cO99IHdaTrzzjpkZ25zXr3Y72Q27LBF4hDzro+8BylCeTaDuCDBKxBkCDAz6CpCQrVpGojTqgSQCSEzvEkmPM1iF94yCIAgaupMyI3G3x1CrYVdJOFKgfPntA9jr9q6FWv3rDiylJOFMncBxRxp3hflByRJn2I95a60XaDcyPARDJxOkL96f5iAJ6DNfQynEKlCgDIykwZHOUnlVc5wNmTobSmAcDCDI2IGM+Qq1RSLUscHx5e2S2XFtupKFoUUqSdwRWCvrnjHYCxumkNvsNqAGCgaFp5+BafEBM4Jj41o/bH2G2SgwLKbdXeAOlS1uDu4MqCVqJK9WkACBkzG9GDuT5/pX1hwnsrZ27LbLduyUoTALjaXFqzJUpZTkkknpnGIpUuhnMngXYj2aXF65qcQpphC4dWoEKMZKEA5nz2E/A++8LYbYZLLKA2hDZCEAYHn5kknO5M1Lc2EkxvJP5cvlUXuFHxahp0iEBMYEkyonp/vVkY43IcnFq8oAEwsyQeSQJ6bz/WKySoAArK5JI1QIk7ACABHIdKhtkFSdIIAIygRIg7gpjOM4M7V0u3SUFAKQDCiQ8W1gT+HupVOY89s1Zg5gkuEI+8CcjcpSFGPKZ6edZLK7D6klhYyFJUhSSkoJnKgsSYO6ecj46txbjCy6wpClIQXQ3/YPApOpIClq1IISSSQDiRkbVacP7ROd6UjURKCJKiT18JHhTIj4+dGDuTbrK2QhYTusASqYnEe6nAGTUu6bKkkJWUkndMSIPn6GtfYfdcXqbUmfDOMbEKM9DtjY/GpKL5baSrQp3TJKWwO8/wp/FAkxvvE7VW49zuSNxW71OJxBBM4ORiAR1nPMYNV9pg6p/FJgGJzPwknFbAzcW94jWgzAjVEEfyn61gVwzTtB8x+1HVhHUWDV1AJVIAAJEzv0rrrGTpyeXQcgNprC6nAlXi335fr1+FcMlRyTiDy5+fX/auYOndt5skgSD0MjHpz+FZFEwYV023xWBGQTpgyU8x+lYDdrTuCIGJGoFRJjn5T8xiunDOzdKBg9TBUZPxJ+XOq7iXYth3UtohtSj4gMtqJGY/h3nFTrbiBKMo1wkGUiDM7ZO++1dvtaYGmQZ5GD8Y3+P6VXOCnyiuyqFixNZPPOOdmLthCtTRWmANbUrBGZmBqGOo51X9nrZ28UUMgdFLOENg9VSZUcwAAfqR7Rb7TqVt+KP2xXdSQkFQTnc6QJP70k9JDIj/1sM7SePD/AGaRwX2cJDqXLhSVpbAS2hBOlUE+Jcjb+UdTJNbsVcj0xWBni7SklWqIMKCsFP8AeB29aj2vFrdxZ0K1KAgqCVQIJxqIjeaZhWoLCQ7VVCpdMDOiAIyiVYk+8c855xtWR55CEFSiEpElR5DO5GaiW18l1R0naCQZyMwRO/kYA/TK8hRMQvbV4VBIJ+Gfp86tLPkd7l8BI8/dJSVDOwJArrba1n7zu5ST4kKJ+EKHhwYOeXnVJxKwU4QpQt1LQoEg6p7ucpJPuYB8X8x2FZWb0lw5MSlIGCMKIGkA59TtFd6TibybEkAQBAjl/XpXYiahtFKjHOAeZJAPU+cVIdaOkhB0mMGJz1I51W0WGN8GRO0z6dPTnUdI3gen1NcMcRUnw3CUoOwUDKF+YPKcYOayuLSUkogzt0qW+AF0EpAUqJTgKxidwPhXDbxAkn4ZHymukhSYPLlyn4VjySfzn+oqSXicyZXrkaRuZMJHXof1qKSkDKZHOAZ+U13UsEnMmPhziB8D8q6uIISSYOcCMfDflU1scMSLxmPePzI+hFc0RbJIBLeSAdvKldObmgcGuV/YUnUqUuPhJkyAEggDoBJ+dUHYe/dWt8rccWRbOKBUpRMgwDJO8c6UqT4ZFGzdkVGHMnIk+ZgmfnW0KZSVklIJIIJIGR4cHrSldYEHd1aD7gCCE/hH3TpwnYbD5Vqtq0kFMAZuEE43MOmT1yAfhSlSicZtXAzDio/hR9UpmtsZ/D5pUT57UpVUySKtYh/GJTJjEnOT1NTV7fGlKiySI7udU/xq+gH7n50tD4T/AHB+lKV0DvyX8PyrpanxkcoRjlXNKgySMTnvD0/auNR1jP4Ff/iuKVMiW1gd/X9BUoDPz/alKqlySRrHGB996pcnz8POqDhzCQSAlIGlGABziaUq5lEuTvxp0pKNJKfCvYxshUbVe8bUZYE4IbJ8/e360pXH2OruQ1uGNz/YunfmSQT6xisvZlI7hCo8RKpPMwpYyeeAPkKUrjOrkk8fUU2S1pOlQBAUMKAjYEZFTrB5RQJUo4G5PRH7n51xSoMmiXpkKBzODOZHSoFhhbgGAFYHIbbClK7Dg7IlvGuvT0NKVI4Ql+4Dz0ozzyetWDQ8P/2L/OlKlI4YGUiPn+dKUrgH/9k="/>
          <p:cNvSpPr>
            <a:spLocks noChangeAspect="1" noChangeArrowheads="1"/>
          </p:cNvSpPr>
          <p:nvPr/>
        </p:nvSpPr>
        <p:spPr bwMode="auto">
          <a:xfrm>
            <a:off x="63500" y="-8953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ISERIUEhISFBUWEhISFBQUFxcYFRUXFRQVFRgVFhUXHSYeFxwlGRUUHy8iIycpLSwsFR4zNTAqNSYrLCkBCQoKDgwOGg8PGi8kHCQsLCwsKikpKi8qLCwpLC8vLCwsLCwtKSwpLCwpLTQsLSksLCwuLyksLCwsLCwsLSosKf/AABEIAMIBAwMBIgACEQEDEQH/xAAcAAEAAgIDAQAAAAAAAAAAAAAABAUDBgECBwj/xABBEAABAwMCAwUFBgMHAwUAAAABAgMRAAQhEjEFQVEGEyJhcQcygZGhFCNCscHRUmLwM3KCkqLh8RUkwkNjdIOy/8QAGwEAAgMBAQEAAAAAAAAAAAAAAAQCAwUBBgf/xAAxEQACAgEDAgMGBgIDAAAAAAAAAQIDEQQhMRJBUWGBBRMycaHwIpGxwdHxI+EUFUL/2gAMAwEAAhEDEQA/APDaUpQApSlAClKUAKUpQApSlAClKUAKUpQApXv3s+9h1ku1YubsrfW8028GwoobSHEhaU+CFKMESZjyremuyHD2B91Y2qY59yhSv8ygT9alGLfBFywfI9K+sOIcItXUFLlrbKScEFlv6ECQfMV8t8Zse5uHms/duuN5/lUU/pRKLiClkh0pSokhSlKAFKUoAUpSgBSlKAFKUoAUpSgDmlKUAcUpSgBSlKAFKUoAUpSgBSlKAFKUoAUpSgD609lV93vB7FQOzPd5/wDaUpv/AMKuL5KUiVqgdcAfM18+cD7fXTXDba2YUtpKHHtS0HKwVlyJiUe8djy+VTfcWdWZcW4o594yfPKiairunhCN1+JdKR729xW1BgvtD1db/evnv2nWXd8SfIIKXNLqSCCCFDOR/MFVAcdUTBCo9Tzn4VF407KkglwqQkIOs4EZAQOQg/Mmuu1z2wTpk3LDK6lKV0bFKUoAUpSgBSlKAFKUoAUpSgBSlKAOaUpQBxSlKAFKUoAUpSgBSlKAFKUoAUpSgBSlWHA+Fm4eS2JjdRHJI3P5D41xvCyyM5qEXKXCLfshwRxZK4hJBQMZVtJHljf1rdP+gBpGrQnaZiT5SY5/qK23gfAEtto8IBVEQMAbaQIwJKR8T5VOWAdaQAUnTqURvpJxnbr02rGs1fXPC4PPWqzUS65vC7I8u4h4CnzAWRJ5kgZ54A8qrhatOOHvG06gFDnkQRmDyr0fivZIKbacSSErdSlMT/ZpBSpyIwNQMZ90jaM+duskuqVsCpaj1AhRzG1NxeCSrdfDwzXuNcBUzCwQptRgfxJMTpUOXODzg9DVVFei8OT3jbjao8SVNiQFAFSSJ0q5jVIO4IFaZe8MU0tSFiFJOefmCPhV1d2dnyaOm1fX+GXxL6+ZWUqYbesSrerlNDqmmYKV2LZrrUyYpSlAClKUAKUpQApSlAHNKUoA4pSlAClKUAKUpQApSlAClKUAK5ArshE1MZtqjKSRCU1EjIZr2vsd7PBbArS4HCsA6ykBKU7QEkkqknHqK8qatCSABqJIAA3JOwA519F9kbBtu2ZbAOtttCVqO+rQnmCdgrblFY/tDV+7hzyJWP37VedmZ7twgtpkAawlXQkoUdIxmCUn+jVNxljSlyCrxRJ5kQMD8p9OtbU+xOZGABPKfI8qqOJWZKymJATHX1+OQPSawoXJNYWPELa2s/Q1N+7ULdcSdRLSRvoES4UjkdMjyk1r79kkoWQIUG9ONoIEn5JNbLxO0AQ0kclOrI8wfzxt6VEt7QKbf6hucesf161oLUYWfvwEpPsaVZNqC9j70fCQY9NzV5xXsqbtsFpMvpjSJA1pzqSSec6SNt1VLubCO7WOYRMc5iateDXBQpJGTOBO5Gc9diI86lZqH8cewhKzotjM8hXbRIIgjBFYVW9bFf8ADtLi09FKHrnB+VQXLWtGNqZpxuzuikWxUZxirpy3qI6zTMbBqFxUqRFdamuNVGW3TMZZHIzyY6UpUiYpSlAClKUAc0pSgDilKUAKUpQApSlAClKUAK7JTXCU1MZZqMpYISl0nVlQ6VY28HYj9a4btZ3A5D51LTweY8MSQMKG55HeKUnNMQssiy37O8CduHUBGAFoClnCUScSeuDAGTX0G0vICgAc8tolJAUMdPgK8F7OIurZ1PdrGhSgHGyUqCkpOo+EyAQAYOCORr220ZW4UHw6VpUtGgjxJ8JBnackf815r2tCyUU4b79lnny+f6kdNNKe2/BLu2FboOZB6YnP0mqy7u1BRJg8oIg/MVYlCilK0xBEiVAGAIPhPpVdeOkHQ4hM92XACtIVpAnB3xHnWHUrVjMWi/UPvF4/PBA4g+hekKBzgDf3vMZGcVETYNqSS2swoEEgyI3gg+Y28qg8dvwlkuYASgrICgpegn3oCZCdsx57CqBfHvs6e9lBPdocKC6NSkqEp8BSCZnFadUJzjsZslZN5x6mxu8DKUeEaveJI5GR54OeXSolgBqEpKDJwRkHz+c1Ut+1VK0kBhQ9VDG38p86ruMdrlgouEtFP4DCpBiSmfDHXrTMKNQ30zjj1FLaJSkkkXXaLg4UVOgpBmFJggnIzPP3gPQCtYesqsbLt8H0FtxBSrBKgcKAiIn3c0fvEfwK+lNRVlT6ZA1ODw0a9dW4SCTgVSOkk9BVxxFS3Ve4tKR7qYHzPiyahG1PQ/T961atluaNWy35KxbdYFt1auW9RHWqZTGozKxxusVTnG6iOIq+MsjcJZOlKUqZYKUpQBzSlKAOKUpQApSlAClKUAKUrsgUAZmW6skNCBvsKhtVYMumIhO0bH96VsbYjdJlg3bmEeon6RPwq6t2EhzSJJU8icQBCuvPeqZi8VnCclJ2ONO0Zqxt79QWF+CdQVEGJBn+KkrIyMqzJsPCrBBukhOqdTuqQAB4VbQc863rsTeFH2e2bykpLwcXvCw4CAmYTGgdd60O34+sKSsN24UCTKUEE6klJ1HXn3ifWrDhnaJ1lTYbCAoIdQ2oiYU4URqkgQDJ+dL1xl7xZ4/jcWqt6bE2yb214oXQ20t15tpthRUoADvV6lAApkQCAkgdFTtBqargmpKUobWlQtilFs0YecS43hdwv/006knB6mKzdneEurSHHW7dfdlSLXWCqV69Tly4ozqCZAHUgbb1m7R8dUxblbBSXXlBHfqJ1rQzGtZI2lUJA2jUedShGFco1pZeM+SXi/Fvt/BoyxKPvLH9/fpxnOyNQ7WcLQ0tBdeUhf2BttbFujU5oSk6wpX4UzAkzMGq3tlc2ae6CbV0um2tg2twyhI5DwkEmJzzkVb9vuNXKbm4ZYbal5KAh1tH/cLaf0rDYUcnKyISP3opx61SlV0zbP3aG5Q0JSWBbsfaAt16SpS+7RqCEYk7jaqqdHcpRc+zxzj9P0bY+pweVEjcNXdscNukvrcYSHLZDTSTBAdLxW3GSgKVgk5ma2+4uP8AuFfeocSeLWCEtBKx9nHdLOmVAAqPhMpmtNTYrQwu2BLi37xZJSFFx1bCmX2gEjCUqQ+tR5SJkVs4guO6XGVvjiFm+4lsKLSFpSppCEqmVGGwVdCqAaf9xGMn0pLPPnsvv5/mX6fNmyTePoaii2fdvZXd/bA282Arxy0C8T3f3iUzgJPhkbVtqA4t8KUSSm94i0FndKEskpTIzAO1ReFWYWtp4NMNBxlD/wB2lYSpaXADqlZ21J+Zq9uW3+81FLCdBWsphWnU8CkqV4pJORvyO1YkrMvC7bfePMzbYSsnJ4zwa1aoK+8K3e+7pTT5X4shCHZHiAO8DbnVD2gsdBSgcu8V8FOqj/SBW5r4W4FPJQhlB7oJWkBQTpVqUIlRz4Y/xDzis4jwl1wklScITmFCQAevOBMedW1WYYp7mUN2jQH7Y9Krn2a3O57OLMQpOdQBMjafLnGKornhSgR4hnbBHKfyBjrWrXan3LoWrjJrbrdQ3UVcv2hzn+Ll0Mf7+lV9y1BiZpuMh2ue+CsUK4rK6msVMJjyeRSlK6dOaUpQBxSlKAFKUoAUpSgBWZpFYkipbKahJ4RCbwjK23UtpisbQqys7VSvdStX91JI+e1LTljkz7Z4OWLSrG2sOdWPDezLy9wlA/mVn5JB/OtosOyKRGtZPkkaR/qKp+lZt2prjtkybbsvCZrdrYc/2/eptx2dcW0VpQdIB8RIAnG3Xf0863a14SyjASn/ABGfocfSunaJyGCUqTAKSoahlIUPCeo5fH1pajURdqWCqFMm+pss/wDp7TDLduNZbQ0e8JIBLTJJUB071w/645VrHbywbS1ad0khCmnXgkZCe9WFqGeQUo1edobiRdf/AB2kAc8O2x/NyqNLv2hhKdyzY389RoWhaf8ASpNP6SpODn3lvn12XotjRvk5Tdflt6PH7Z9TGnin3dm42lsLTbNNvvnLpaTdJtO7bJ9wgOgqUIJBABFVHArZTrjYSUEtothcFxUIQEtXdi4laiQArR3cJmTIrtZWC02QeuFKYttbiJgFy5S6WXA0wk4B1286zAGokTBqp7aXF0602+4ym3tXnnFssogAqV4u+WkRrUoH3lb5gAROjwjZ0OinfFSk8LjL7vyNp7P8XDHEPsjLULDS2rh9YhbzltaqSNCSSGkSicZVqz0qh7JIcZu7ZswQ8bJY5e8ttY/NafiareO3ymn7W6SVanbJlZKd9XdG3X9UH51tQttP/R7rZDVn3zyt9KbSHgPVWtKB5qFVuLkejpVOmhhcSjv80my77HKSqxtO8SdWtbKIIO6Ssg+UI+cVa3lsymda88xJJO/IZ5n515+LhbPCrNSlKCheJeTnwkJXpIgbghS/8hrcn7cHbPSOYryOuhKizOdpN/f1PD32OKXSuxFvLxqPChavMmB+p+lUl28VcgPTP1M9B8qtHbRQJj48/mB+tRH2AP2q7TTTRjztt6st7GvXVkDvn1qourIDlW1Ps1UXrVa9UzQqk8Gr3NuOlVrzdXt23VTcIp+LHISKt5NRSKnupqE4KZgzQrZ0pSlWFpzSlKAOKUpQApSlAClKUAZGkzU9loczUFqprNU2C9pY2+gcpqzt7gckD45qpYFWtjbqUfCCfyHqdhSs0u5k3pdy1trtfKB6ACrG3ClEDKj0yfpXWx4QBGsz5J/Un9B8avLdsJEAADy5+p3PxpGcl2PPX3QT2OLPh+2qB5DJ/YVcpsUqbWmB4kKTnO6SP1qNbJq5tEbVnXSxuGkbnLJ17rUpevZTzJyTst+xP7jyiqK2SOFl5x9KVuONusNW6uaFKALrvRB0AAbqk7DNX1o8FKZPuJWGfAqdQKLi3QZMfh7pU+vOoHY60Fy9xJNwA68W1JC1iSDK0KjknOjbaABW/p3/AIo45PofsnQ03SnqLt414eF36pNL07s1nth2ncv+HtqcSgKZuu7OgEJIcaUUHTJg/drHwpwvhxftGLniVyEWbA7u3ZRu6UeA+7kk6SP4iAY0jNQOF8OcftL1tCFLUkW9wEpBJ8C1IMAZ915R+BrG1woW+hNyDc3ABWzY6/umArJdu1TpaTsSgQTiYq2L/wDT48+PU9Tr41UJwi+nD2S53WdvDnnsSu35Rc2NjdNNd0jW+wlAAACNR7rwjAOltRx/FWe/SVNt2ablWpDVqxcWqUAhbqB3g+9mU6SoBY5lsDljq1xJ9ALykucS7wtLR3KYZt7m3K+7RojwshLo6TpM71E4W2LWVlRcuXJJJySteVuE+aiY8qpu1EXHNct34eXOfA8zqbeqtQxhJt/nwSvamtDdtZ27cHuynbqkAT/mUo/Ot34PxD7TbNPFIBcTqIG0yQYHSRzzXl9yDdOOE+JLLK3D5lCTHzWU1v8A7OQTwxiUx/aRmdQ7xXiPTmP8PnWJ7Qo6NNBy+Lq/XL/YxLZe8zjgnXLf9f7VWXDX/NXlwiqy5RSNEzDth+Ip326qb1ur51FVN6mtWqQ7TwaveIqmuU1f3yapLpNalbG4FS8KgvCrB4VBepuA/UzBSlKuGTmlKUAcUpSgBSlKAFKUoAys1NaqGzUxqqZi9pPYq4s7pYgBRxtt+1UzBqztqVmjJvWTYLW/c/i+if2q1t71fX/Sn9qorWra2pCxIwro44L2yuVdR/lT+1X9o4f6A/atcsTV/ZqrH1Bdo3uQUcQuJuUobbcdacKkNrICVJJK0LTnJBW2dJ3gjE1Xs8WfY4hc/ZUa3LgLDY6d8UPBUc4B54G5wKj8VfKOKNKJhIVbkzsUSifqCfhU2+uIQoKQ7bI0IYu3V4efLTaW/s9sfwtK7sKU5z1R5VuaazorXU9mk1jnflLx3/LJ7n2N7Rr08beuOdsYfDaeVnyxkw8O4MgsXDLN0tohTZur1owgLbMptmXCRqiSpSwd9IzJjVeLcRtWkli0l0lWpx5ckLVOXHDGp1WecJE4GTMPtHxvV4f7NpI0tsowlAHRPXqTk86puG8LeeUCr7pmZKlGCQOmxPw6030P45v5Lsv5f2ha3XWaucpy78vx+XgiwteKlkKQhZcWsnwpymesf18q5ccWFaAe8uHDBCMhE/hTHP0rm5aQNDdk3qdWooMTJSB78kwgSfpW8dk+z7PD0l1xaHbop8SgQUMauh2Kv2NcUYxTslx9X9+BRKSaSyR+KcNHDbINSC+7Cn/5QBKGx6HST1q19ld8XOHwd233Uf5iHNuWVkfCtX7UPF9zwLGkA+JROZ39c1sPs3Z7lLrcphcLxqkqGDvyj8qzfaP+XTOT5ynjw+0JO6tT6U+djaLgVW3Iq0uDVXc1h0CNy3K14VU3oq3eNVF8qtakuqWEa7fVR3VXd8aoro1r1jECsfqA9U541BepuHI/UYKUpV40c0pSgDilKUAKUpQApSlAGRo1NaNQEGpjKqqmimxFgwas7Y1UsqqztlUtJGZbHJeWhq3tqpbM1d2tIWoyraclraGr2zVVAxVvaOVk3xyU1R6GVfaizD68FSVJGkEQQdMqyZEHJ+VSOH9kFXaUm4vHFQkAJbI8IiNKioHxTy5Cu3HWdlITJgkgDcic/wBdKtOFdokKaASpI0IAidoHOIjrMc/Sn3Oa08HWsft/Y/ppP3kut7eBFY9nViydRQpahGXVk8s4SAOfTlUTi/CG8d33SUjCjpcUTywfScE1Pd4gpxQCBAOyihUHmTqxIgVUvvLPvaSJkaSMDoEydJxzM1VH3jl1TluNXW5WMbHD7qRhAgbQIGOmBjFVN05uNIgxIySc7/DJ35edTlqCfe6xA/U1BvQMEYBxnb1JPx/oUxUtxOybztwVjLZnz8h8cAbf7VsPBFaHWSNtYB/xeD/yqhbTnGd8GT5/1/tV1a40q/hUD8iD+c0xeswa8Sm6WGpG53C6q33KlXb1VbztefpgTslmRhuF1TXzlWFy7VHfO1q0xG4cFRfLqlulVZXjlVFyqtSCGIIgvGoLxqW8ahOGm4GhUjpSlKtLzmlKUAcUpXoXsu9nH21X2i4xbNrjTzeWIJR5IEiT5wOZHUsgee1IsLFbzrbTYlbi0oSPNRAHpvXr/bD2HJWoucOUhEyVMOLOkDBBbcIMYOyjy35B2C9lNxZXgfuu5OhC9CEqUTqUkp1ZSIABPWjpecEepGu8O9il0q4Q288w22crdSoq0iJgJUEyTy5bz0qZ2m9gV5bNuusut3CUAq0JCkulI6IyCYkxq5Yk4r16+bC0FISFnw+DUmVAKTMasbHnj0masbHiqwlfgILYI0rhKSIBGlYB2yD54gRUnDBxM+R7OxcdcDbTa1rJgIQkqUT0CRmrvifZC+tEhVxavNJP4lJOn0KhIHxr6j4am3U6Xe7bS+U6VEBGvSSCRrTkgkdeVW7jYIIMEEQUkAgg7gg7iOVQlDswf4j48smlLWlCElSlKCUpSJKlKMAAcySRXqvAfY2+tBL7qW1aSQEHUEY8OvHiBM+5jwnJkVu9p7OuG210q6S0NYOpDSVQ20RMrQ1+hJHQCtkPF23FltKgSnSVCfdmSJAMgx8/hUY0+JSqo9zwTiHCHbR4tPAAjIIylY/iSeY+o51Ns3a9vc4Cw6hYdaZUFqJUNIzvBJIkKg7iM7VQcV9nVmlhYYQUO/gUXFnxdFajEdcTG00ndpW/hF7NI+YmjMOVd8HsFuuJQkHJyqMJHMn4VtnZzgbVsgJ95RhS1kZURtH8IE4gzma2BbZjBMRy3+BqlezM4c36f7K46BPeTNO4rbOMMqU42FIBQlGRqG4BUpP4SYxMydhvWv8AAwIIAAhBVAwNxP8Axnat+4zbd7buNwpStEAkHJA1pPhAByB8fWvLWLshCzMFKF9RjPoN/wA+tS1lX4VGIrqkqrYrtj+zaH1QocwG1En4YwBAyCZJx0qguSAlMwYnwzAME4kT+XKsjPECkb/h0icACYwOWPniomSidWdPkZnJA5bVkwg48kZWpke5XMmQJJkDHQxG4H7VFfaKgAhJJJwAJO8COuYG2a4DgIUNJ1a/D5pKYBj1mvQPZj2dIaFy+3CyfugoZCY/tADsTJAPTPOtGqltrBVTCV8ulHnDtgtlzQ6ktqScpUDJmCBMdNjtWycFsQ8tKNJhakJHPTKiVHAgwgK3EY2r0jjvZpi7094CFpkocQYWJ5TzHrXXhHZq2ZILclSJTqKpIOQZAMTk8qZlppOS8Bmz2fOU0srpIj3ZVlKgs94pCYJTIOryIjaY5/Ku9/2JtnEktgtrIlJBMAxiUExHpV1cSqUeITsoAYiCN/OujTKgValAyPCoABQOkAmNtxPOr1paUsKKNP8A41W66UeZr7B3qnA3oSkGT3hUCiB5iT6CJ+tc8Y9kNwESy+24r+BSS3OOSpUN+setepMLOAZ23MT9MVlJjeox0kIhHS1pHy3c8FuO/wDs/cO99IHdaTrzzjpkZ25zXr3Y72Q27LBF4hDzro+8BylCeTaDuCDBKxBkCDAz6CpCQrVpGojTqgSQCSEzvEkmPM1iF94yCIAgaupMyI3G3x1CrYVdJOFKgfPntA9jr9q6FWv3rDiylJOFMncBxRxp3hflByRJn2I95a60XaDcyPARDJxOkL96f5iAJ6DNfQynEKlCgDIykwZHOUnlVc5wNmTobSmAcDCDI2IGM+Qq1RSLUscHx5e2S2XFtupKFoUUqSdwRWCvrnjHYCxumkNvsNqAGCgaFp5+BafEBM4Jj41o/bH2G2SgwLKbdXeAOlS1uDu4MqCVqJK9WkACBkzG9GDuT5/pX1hwnsrZ27LbLduyUoTALjaXFqzJUpZTkkknpnGIpUuhnMngXYj2aXF65qcQpphC4dWoEKMZKEA5nz2E/A++8LYbYZLLKA2hDZCEAYHn5kknO5M1Lc2EkxvJP5cvlUXuFHxahp0iEBMYEkyonp/vVkY43IcnFq8oAEwsyQeSQJ6bz/WKySoAArK5JI1QIk7ACABHIdKhtkFSdIIAIygRIg7gpjOM4M7V0u3SUFAKQDCiQ8W1gT+HupVOY89s1Zg5gkuEI+8CcjcpSFGPKZ6edZLK7D6klhYyFJUhSSkoJnKgsSYO6ecj46txbjCy6wpClIQXQ3/YPApOpIClq1IISSSQDiRkbVacP7ROd6UjURKCJKiT18JHhTIj4+dGDuTbrK2QhYTusASqYnEe6nAGTUu6bKkkJWUkndMSIPn6GtfYfdcXqbUmfDOMbEKM9DtjY/GpKL5baSrQp3TJKWwO8/wp/FAkxvvE7VW49zuSNxW71OJxBBM4ORiAR1nPMYNV9pg6p/FJgGJzPwknFbAzcW94jWgzAjVEEfyn61gVwzTtB8x+1HVhHUWDV1AJVIAAJEzv0rrrGTpyeXQcgNprC6nAlXi335fr1+FcMlRyTiDy5+fX/auYOndt5skgSD0MjHpz+FZFEwYV023xWBGQTpgyU8x+lYDdrTuCIGJGoFRJjn5T8xiunDOzdKBg9TBUZPxJ+XOq7iXYth3UtohtSj4gMtqJGY/h3nFTrbiBKMo1wkGUiDM7ZO++1dvtaYGmQZ5GD8Y3+P6VXOCnyiuyqFixNZPPOOdmLthCtTRWmANbUrBGZmBqGOo51X9nrZ28UUMgdFLOENg9VSZUcwAAfqR7Rb7TqVt+KP2xXdSQkFQTnc6QJP70k9JDIj/1sM7SePD/AGaRwX2cJDqXLhSVpbAS2hBOlUE+Jcjb+UdTJNbsVcj0xWBni7SklWqIMKCsFP8AeB29aj2vFrdxZ0K1KAgqCVQIJxqIjeaZhWoLCQ7VVCpdMDOiAIyiVYk+8c855xtWR55CEFSiEpElR5DO5GaiW18l1R0naCQZyMwRO/kYA/TK8hRMQvbV4VBIJ+Gfp86tLPkd7l8BI8/dJSVDOwJArrba1n7zu5ST4kKJ+EKHhwYOeXnVJxKwU4QpQt1LQoEg6p7ucpJPuYB8X8x2FZWb0lw5MSlIGCMKIGkA59TtFd6TibybEkAQBAjl/XpXYiahtFKjHOAeZJAPU+cVIdaOkhB0mMGJz1I51W0WGN8GRO0z6dPTnUdI3gen1NcMcRUnw3CUoOwUDKF+YPKcYOayuLSUkogzt0qW+AF0EpAUqJTgKxidwPhXDbxAkn4ZHymukhSYPLlyn4VjySfzn+oqSXicyZXrkaRuZMJHXof1qKSkDKZHOAZ+U13UsEnMmPhziB8D8q6uIISSYOcCMfDflU1scMSLxmPePzI+hFc0RbJIBLeSAdvKldObmgcGuV/YUnUqUuPhJkyAEggDoBJ+dUHYe/dWt8rccWRbOKBUpRMgwDJO8c6UqT4ZFGzdkVGHMnIk+ZgmfnW0KZSVklIJIIJIGR4cHrSldYEHd1aD7gCCE/hH3TpwnYbD5Vqtq0kFMAZuEE43MOmT1yAfhSlSicZtXAzDio/hR9UpmtsZ/D5pUT57UpVUySKtYh/GJTJjEnOT1NTV7fGlKiySI7udU/xq+gH7n50tD4T/AHB+lKV0DvyX8PyrpanxkcoRjlXNKgySMTnvD0/auNR1jP4Ff/iuKVMiW1gd/X9BUoDPz/alKqlySRrHGB996pcnz8POqDhzCQSAlIGlGABziaUq5lEuTvxp0pKNJKfCvYxshUbVe8bUZYE4IbJ8/e360pXH2OruQ1uGNz/YunfmSQT6xisvZlI7hCo8RKpPMwpYyeeAPkKUrjOrkk8fUU2S1pOlQBAUMKAjYEZFTrB5RQJUo4G5PRH7n51xSoMmiXpkKBzODOZHSoFhhbgGAFYHIbbClK7Dg7IlvGuvT0NKVI4Ql+4Dz0ozzyetWDQ8P/2L/OlKlI4YGUiPn+dKUrgH/9k="/>
          <p:cNvSpPr>
            <a:spLocks noChangeAspect="1" noChangeArrowheads="1"/>
          </p:cNvSpPr>
          <p:nvPr/>
        </p:nvSpPr>
        <p:spPr bwMode="auto">
          <a:xfrm>
            <a:off x="215900" y="-7429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digitaldesignstudio.files.wordpress.com/2011/03/mountain-dew-a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832">
            <a:off x="381000" y="2952734"/>
            <a:ext cx="2809387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mygospelworkers.org/currentevents/wp-content/uploads/2012/01/mountain-d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9036">
            <a:off x="3429000" y="2737338"/>
            <a:ext cx="4953000" cy="364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4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5908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If </a:t>
            </a:r>
            <a:r>
              <a:rPr lang="en-US" b="1" dirty="0" smtClean="0"/>
              <a:t>my best friend were a zoo animal, </a:t>
            </a:r>
            <a:r>
              <a:rPr lang="en-US" b="1" dirty="0" smtClean="0"/>
              <a:t>he </a:t>
            </a:r>
            <a:r>
              <a:rPr lang="en-US" b="1" dirty="0" smtClean="0"/>
              <a:t>would be </a:t>
            </a:r>
            <a:r>
              <a:rPr lang="en-US" b="1" dirty="0" smtClean="0"/>
              <a:t>a monkey because he is very playful.</a:t>
            </a:r>
            <a:endParaRPr lang="en-US" dirty="0"/>
          </a:p>
        </p:txBody>
      </p:sp>
      <p:pic>
        <p:nvPicPr>
          <p:cNvPr id="3" name="Picture 2" descr="http://jernandes.files.wordpress.com/2010/08/18-monkey-with-bana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4549">
            <a:off x="2590800" y="2514600"/>
            <a:ext cx="3724275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1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25447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If </a:t>
            </a:r>
            <a:r>
              <a:rPr lang="en-US" b="1" dirty="0" smtClean="0"/>
              <a:t>my best friend were a ringtone, </a:t>
            </a:r>
            <a:r>
              <a:rPr lang="en-US" b="1" dirty="0" smtClean="0"/>
              <a:t>he </a:t>
            </a:r>
            <a:r>
              <a:rPr lang="en-US" b="1" dirty="0" smtClean="0"/>
              <a:t>would be </a:t>
            </a:r>
            <a:r>
              <a:rPr lang="en-US" b="1" dirty="0" smtClean="0"/>
              <a:t>a Crazy </a:t>
            </a:r>
            <a:r>
              <a:rPr lang="en-US" b="1" dirty="0"/>
              <a:t>F</a:t>
            </a:r>
            <a:r>
              <a:rPr lang="en-US" b="1" dirty="0" smtClean="0"/>
              <a:t>rog ringtone because he’s hard to understand because he talks too fast.</a:t>
            </a:r>
            <a:endParaRPr lang="en-US" b="1" dirty="0"/>
          </a:p>
        </p:txBody>
      </p:sp>
      <p:pic>
        <p:nvPicPr>
          <p:cNvPr id="3" name="Picture 2" descr="http://t0.gstatic.com/images?q=tbn:ANd9GcSFUt8cj1BZyqWzxhhG_qhrj4QzQWgkARh_Dx3nKgWkhaY8vXBf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4648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602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24685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If </a:t>
            </a:r>
            <a:r>
              <a:rPr lang="en-US" b="1" dirty="0" smtClean="0"/>
              <a:t>my best friend were a candy, </a:t>
            </a:r>
            <a:r>
              <a:rPr lang="en-US" b="1" dirty="0" smtClean="0"/>
              <a:t>he </a:t>
            </a:r>
            <a:r>
              <a:rPr lang="en-US" b="1" dirty="0" smtClean="0"/>
              <a:t>would be </a:t>
            </a:r>
            <a:r>
              <a:rPr lang="en-US" b="1" dirty="0" smtClean="0"/>
              <a:t>a Sour </a:t>
            </a:r>
            <a:r>
              <a:rPr lang="en-US" b="1" dirty="0"/>
              <a:t>G</a:t>
            </a:r>
            <a:r>
              <a:rPr lang="en-US" b="1" dirty="0" smtClean="0"/>
              <a:t>ummy </a:t>
            </a:r>
            <a:r>
              <a:rPr lang="en-US" b="1" dirty="0"/>
              <a:t>W</a:t>
            </a:r>
            <a:r>
              <a:rPr lang="en-US" b="1" dirty="0" smtClean="0"/>
              <a:t>orm because he’s kind of sour and kind of sweet.</a:t>
            </a:r>
            <a:endParaRPr lang="en-US" b="1" dirty="0"/>
          </a:p>
        </p:txBody>
      </p:sp>
      <p:pic>
        <p:nvPicPr>
          <p:cNvPr id="4" name="Picture 2" descr="http://talesofthemissing.files.wordpress.com/2011/01/sour-gummy-wor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859">
            <a:off x="2367938" y="2514600"/>
            <a:ext cx="4871062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310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119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My Best Friend:  Nic Merz </vt:lpstr>
      <vt:lpstr>If my best friend were a car, he would be a Mustang because he’s really fast.</vt:lpstr>
      <vt:lpstr>If my best friend were a soft drink, he would be a Mountain Dew because he is very energetic.</vt:lpstr>
      <vt:lpstr>If my best friend were a zoo animal, he would be a monkey because he is very playful.</vt:lpstr>
      <vt:lpstr>If my best friend were a ringtone, he would be a Crazy Frog ringtone because he’s hard to understand because he talks too fast.</vt:lpstr>
      <vt:lpstr>If my best friend were a candy, he would be a Sour Gummy Worm because he’s kind of sour and kind of sweet.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Short Dedication</dc:title>
  <dc:creator>Martha Martinez</dc:creator>
  <cp:lastModifiedBy>SHS Student</cp:lastModifiedBy>
  <cp:revision>16</cp:revision>
  <dcterms:created xsi:type="dcterms:W3CDTF">2011-10-05T16:12:23Z</dcterms:created>
  <dcterms:modified xsi:type="dcterms:W3CDTF">2012-06-06T16:26:22Z</dcterms:modified>
</cp:coreProperties>
</file>