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Friend: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Marissa  </a:t>
            </a:r>
            <a:r>
              <a:rPr lang="en-US" sz="5300" b="1" i="1" dirty="0" err="1" smtClean="0">
                <a:latin typeface="Broadway" pitchFamily="82" charset="0"/>
              </a:rPr>
              <a:t>Soza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667000"/>
            <a:ext cx="4191000" cy="23622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/>
              <a:t>	Written by Emma </a:t>
            </a:r>
            <a:r>
              <a:rPr lang="en-US" sz="3200" dirty="0" err="1" smtClean="0"/>
              <a:t>McLarty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    </a:t>
            </a:r>
          </a:p>
        </p:txBody>
      </p:sp>
      <p:sp>
        <p:nvSpPr>
          <p:cNvPr id="2" name="AutoShape 2" descr="data:image/jpeg;base64,/9j/4AAQSkZJRgABAQAAAQABAAD/2wCEAAkGBhQSEBQTExQWFBUWGBgYGBgXGBcXGBwaFxgcFhgcFRgYGyYeGBojGhcYHy8gIycpLCwsGB4xNTAqNSYrLCkBCQoKDgwOGg8PGiwkHyQqLC8tNC8sLCwsLCwvLC8sLCwsLCwsLCwsLCosLCwsLCwsLCwsLCwsLCwsLCwsLCwsLP/AABEIALcBEwMBIgACEQEDEQH/xAAcAAABBQEBAQAAAAAAAAAAAAAGAgMEBQcBAAj/xABFEAABAwIDBQUEBgkDBAIDAAABAgMRACEEEjEFBkFRYRMicYGhMpGx8AcUI1LB0SRCYnKCkrLh8RYz0hVjorNDgyU0U//EABsBAAEFAQEAAAAAAAAAAAAAAAMBAgQFBgAH/8QAOhEAAQMCAwQFCQgDAQAAAAAAAQACAwQREiExBUFRkRNScbHRFRYiYXKBodLwIzIzNELB4fEGFCRi/9oADAMBAAIRAxEAPwAmbfAeWA4ohZVKVEkakHKbZfUcudViA42pKApZHe73alUQZGYE903sJOnjSMeQHnFkZjKtSb5SSQAPZIjjNqdwmNKlyBNrgxGljHMCL1m4g1rGkgaDctEyM5Fuq6MSuT31/wAyvzroxS/vq/mP5048wfat5UyOFWcbIZG3DRyV2wtcL2SvrS/vr0+8r8679ZX99X8x/OmwK7ROgj6o5J+FvBOfWV/fV/Mfzr31pf31fzH86rH8aoKURGRBSlQi5zRJB4RI9aiqxrwUSCCA4WwmIkmYk9LCjChaf0tQC9g3K9+tL++r+Y/nTWJ2kpCSpS1wNYJm/nVZ/wBRUjMhULczAJgQDmEieQF6jOvrUh9CiFFIT7I63A8PwpW0DL5tFsuS5z22yGfYiAYtf31fzH864cUv76v5j+dMtmw8B8K7NRzBH1RyRwxvBO/Wl/fX/MfzrisWv76v5j+dNzQ1tfeYZuzaPioceiTy6i54RqWuiiaM2jkEKWSOFuJwV9ids5PaeKfFZH41Ha3kSr2cRP8A9hHxNAW2CUpzrk8kzAnwGp8SaFTiiVTw5cKVkMbhfCOSpnbXLXfhiy3ROOX99f8AMr866rErIIzrv+0r86zDAb7OtZQYcQLQbKAHJQ/GaO9n7XbdaDqVd2JPSNQrkRT+gj6o5BW9NVQVH3NeBC9jN5uwZzuurEWAzEqJ5JE3NBG098cZiDZ1xpHBKVqzfxKBn8Ki7QxH1vEFZMIBIQOnPpOtQ9pYcpBy2Tz4qNMEMYP3RyVHX13SvLY8m9/8KQ7t59tP/wCy6TwHbOH396mHt4cWkwcS9oD/ALq+In71Qdnt5ftbEpUAEnidZP7IrrycxMam8fgKJ0TAdByVVdXWxN98S04kl5xQ4pU4sgjpJsfnpWp7N20XUBaXFFJE+0fW9YthsCkiSY68vLoeNFG6O2Dh3+xWe45oeAX+R+NDdDETcNHJWmz6kMd0b9D8Ctzwr0xc6fGnXlHrUDCq7/u9AKsReh9DH1RyCWQAFR2ZGpPHia5iHjEjhH96eUKjqsa7oY+qOQTVMSeRNdkzTDZAhPDhTxNJ0MfVHIJLLpNIWORPvrxNM4l/Kkmk6GPqjkE4NuVQbybcKFobSoybmDHhPmaBcVtV5OJWO1diRHfX4c+lWDuJ7XGq45R/eq7eRmHkrHGx8rj8aSWnZ0eTRyVXUyWqS0bgtM3ZfKsK2okknNckk+2ria5TG5yv0Jr+P/2Krlee1DbSuHrPeiIf222+t5xSQACSPa4CUzHOKm4PFNow8piYuNL8o4QeFS8S131fvK+Jqi2tsPMSts5F8eSuixx+Nb5lLeJtuC1McLC0DsV5hWQUkkyTT+GwaXEzlhQsYnWhHYG0lhxSFApcRBKTdKk6Sg0dYB4EZxoqD/ENR5igBpYbDJDqSYj6JVZj8AECQT51H+rHmKlbbxYLgRwFz46inmdlLUJtETa5FiYIHHumrCHHhzKIJSyMOebXVKvYyVLzEm5BInukjQkca9/0kcV//J2mnHWPCrR/CFATmtmE+gPwIrz2z1pBJgR1vrlMc7ke8VJxycVwezjqqXF7KbkrWsiSm4MQR3RB6zUXDYOHHOyIATkTJEgnVXiY40QjZhcTeCCkkgyRE5b2jX3amK8diFsJSEwIJgCwuBroZnXpRBM4NsT4JuNmL73ionYp5mkltPM1O/6YoQVRBIAE6kqKImO6JSbm2lCW/wDvGnCoyNWcWIsScpBglOa/QTxk8IoFiiOqWNBcTkFUb5b1pSSyyTyWoG/LKn8T5c6qdiM27VwwkWA0Klch05mhthvvZnDpr06fvVNO01OEBI0sAOA5Dxpr2E5LOy1DpnYne4KZvA+p3QXPKIA4ACqF9uABBBFiPx6Vsf0f7hFuH8SJWbpQb5Z4q/a6cPHSt+lbcjKr6w0nuq9oDgdJHp60OOdoOEaITqdxFzqspHMVP2filpLjaVQhYhfKNZHX8zXMPg730i/z6+VIwzgRnJ8PX+1Sib6KOLsNwbK6wxCEgAa/IFWWwt23Me4Uo0Auo+yngNNSaDk41Sl66k/4r6A+i3ABGAaXEF2V+Uwn0APnUaUFuiNC0OzKHmfoRSlEl9WY/siKDd5dyl4ZYSs2Psr0BjgeRr6PcEooW3q2KnENFtQsrjyPAjwqO9z4ziupEYbIMJC+fV4NSZzCUnU8jzqsdfUDlPA2PG2l6st4dlP4N1TTkiLg8FJmxHSqtR7RQgQTqBzAqwZmLqE9pa6xX0FuHtM4jCNOq9rLlV4pOUnzifOiNvHt9oWgtPaASUSMwHMjWhH6KG4wShwS6oeiZ9a43gn2y6mXC4hT7rQSz3VqWhYQtT15IC4ymDIAuKGACreMdK25OdkZPYlCUqUpSQlPtEkAJ/ePDUa00jEIWgOJUlSDooEQbxY+NqB0bOKe0IadbCfq7rYW2tztVt9oFdshEnMpRm5BHdNtKnbzNO9mh0pID31dLreaezWl1KkqHPigx+zTsO5E6EXDb/X14In2hiOzZcc1yIUv+VJVHpTeC2uHFpbIIWWUPEagBdoB1MEcuVI3gwincM8hBIUpCgIgEmDCbjQ6HoaF2djqcew7YQ6w2cMtCwTlUrIQq5SokAuOA3IJy6QaaALJI2Nc25KMn8a2haUKWlKl+ykkAnwHGqXeHbjaPs8/fIJAvynWIBi8TNUWBwzxKVPqcAeQxJS1nUeziUKXq13k5piDmJmaHsZhloaspJShbyMhBBCirKTI9o5QBfQV2AKQyBozJ0UrdkAqWtShnWSoJm8dB5Unaqu2wwcAj9aNdDB/GndkYFbcBzMkZg4MqMySAm2Z39XLcQQOkzUxjBJGHSgKzpiytJCiSPQ0Z7LtsstUNYxxfe5JGe7O989OH1dE+5Sv0Fr+P/2Kr1I3NTlwTaTwLg9zqwK9XmlU20zx/wCj3o4OScxA76v3j8TTak04/wC2r95XxpJNekQj7JvYO5atugVDtHZeZxCkEpcBsRyi88xpaiPYEjM25ZQ93QjypGyGM7ilcB3R5XPr8KmbV7i23ORynwOnrbzquqDd5QqmTEej9Sq9ubOKXM/A61xOOWRBUTp6aRyoleZDiL0LYhkoUUmpMD7+ifcnU8olaGP1GicefKokkxz19+ppWJ2gojKCrKEhMHjHP3D3Coil00pypJUsQtNstE+MYoAAGwm1ovrI46DXkOVJ+vrknMbiDBibZbjjaoi3KaU9TLo4gadymYjayoUVLMaqJvYHNeeEiY0tWObc2qcTiFu+ymYSeSRy6/nRfvttXLhygG6zB8NT8Kh7H+jPH48ocUlDDJCSkr0CIlOVtMmIuAY9ZpzM81ntsTMicIhkNT27kEqJUQlItwH4mj7cvdQJX2riilLdyoR7XTMCLUTbW+jbD4PBJKZcfL7YU6rXVQhCdEjQx0os2XsdteHUypIKVJykHiCKi1chaQwb1CoSx7XSncbKuwW3SDmYe+sp/WbWUhXi2sAX6EX5iid1LeKw5BBAUNFCCD1oQ2d9GaGMQp5Kv1QlNgMuWNAmASQmDPMnUzRQ+OzahOqjaops3IZiylmzrHQ3WEb04RWEfU0oQQfIg6GhZ9UyRz+NGO+iFvPPrU0ElKwicxzqmQClKgCoW4C2YUG3SbjgQRVnD90X1VdUgYiW6KdsPZfa5lZ0JKR3UqWlJUrhGYi19a+jN2whvDMttrCw22hGZJBBypAm3hNYPuXiko7UqabdSCgkLSlS4JI7ki+mlalu4/LqFMsFhnMEqlIRmKuKUDQAjU1EqXOxeoKVTsbgGeaKMXvYtK+zaZU4QYKlEIbH8Rkq8AKQMU+oytxnhKQgwOgVmBJ6keVPbe2Cp5Cg252SwQUqgK8QQbEGoe7m67qHS6++p5YTlAypQ2lOvdQP1re0aEWvcLFPvG30gFXb8btoxmGUFDvoSpTauIMTHgY0rA8GS06ZsUmI6zB/GvpfHq1rA978AG8a+BoVJV/4pJ/qNPpH2JYUyqZ6LXoo+ive0NPrYcMIdIIPAL0vyB08hWw183LIaJUnWBfx/OFVqv0d78nEn6u7/uBMpV94AXB6/kalHiEKJ/6Sj8GqzaOzFvOIBWkMpUhakZTnKkHMkZpjLIBNpt1qyBrxpwUkEg3CSquJVXlVxJphSJjFqsaAtuK7R5Df7Qn30Z7RfhJoV2dhs+Mv+qMx8TpTmC5XVD+ip3O9Xer1TUADlUV1mxqzU3TDzNSVjwpm7+GAw6fFf9ajXalbGRDCf4v6jXq81rB/0Se07vVww+iOxU+IV31fvH4mmH3sqSeQpeIV31fvK+JqC+9LiEcNT5Ea+/SvSKdt42AcB3LY3DGY3aAXKItgYfK0mddT4m59TUPfN4pwjxGoQqPGLesU2p536lhRmWC66ybNiO8sunUzEVUbWxy3ApCzKcr7iiBlPdWgDMk8NdOdc7ZT8JcHA2KzTNqNkqQHC2Iog3P22MRhm3B+skSOR0I981K2ngQ6rKkjPlKwDxAMGDob+6s73DxKmm3m0E9opZXhkg2UUQpaT+yRGvAk0QKxKnUpWmVKEutIHdQkizrSzqoxIvxAolNszGMbzbh9fW9Cq9omnmwx6g2v600XPn591NLXTm0HEEpdahTbonuJ7qVRJk8yAfNJ50xg8Kt9xLbQBUridEgaqV0HqSBxoc46Im+i1lDWMqIOlOVtfr1qNicSE6kCqrGbUAGo99a9szdNllvLlC1H2lqAKifOyR+yLVQ7w7h4dwKKUJbMH2AAAeZA4VRO2i1r7FuSCdsAmzG81lu77P1ramHHtNty6riO7JE/xZR51t2HxvYsIQpISoJhN7wPZsByjjWb/Rrs8MO4tZjMkBKSb9QATzUR6Uco2qA8hpvKt1aSVHPOXJAMxMXVFTelzu0/WqqpmdOS+QXvn+yzPG/SYcXi0YVKR2X1hR7SfbAzBJAiwMzWibOdKTFZx9KO67eFLWOYSlK+1HaBs/ZgxmBy/qkkEWt0mjfd3aaX2UOp0UkGhVhuWyDsXUETYmPj9d0S491ZbGQSeImOHPxioLmNLhbSUFCtTy6xQtvDtTGNukNFOQcASk3HFVwL0vdza77il9qjKEnXMFDgbER1tFBdfDiViylLW3941/pE2PZbBzECeZAmvnXbuJQrFOKT7CnFkeBVIj541pX0j719kyWkH7V3uiOCTZR/D/FZw7sf7FKif1wj/wAZP4VLpRYY3b8gqusNvsxmRqiH6NdqNsbRImEPJyifvCCB8a1vHbXQH2GyQnMSqT+zAAnmSfSvm4ykkGxGhHMaEVpG7G8KcawW1ryYtpJKSQlQdSBfuqEFQF4p1TEfvj3paOVh+zd7lsr+MCjkQqSRw4TzNV2P2icPZTiVDTUBY/h/W8r9DQrsfaWHLYU8XiRIyZkhsxBBBRBKeEEf3uNmsdsc+VKUJnIhIgSRlKj95WW031MamhOaQ0uKsTS9FqDYcRa/Z9e9SVrKiSaxTfd0Lxz5GiYHmEpB9a1jejbIwrKjYrIhA5n8qxlxsnMpRkqVc8yq5/PzFMpAbl5UKteLBoUXEPZiAOKQPAjX1B99Ff0dLA2gwVKCfbB8ezIHvmhFxMBSuqo939xScNiSlxJkgSLjUHgpJ4EG9WDmktOFVwNiF9RJZV5dK8RVHuLtZTuGSF+2kDN58uhsfOihN9b1l/K1RE8teAbe5TC4hQCKQocqkYhvKehpk1eU1S2pZ0jf6TxmLqs2knKhUe0bCBxPjVTuvhTDrhuVKInUwm0+etTNrYnKCeN78qY3Yc+wPLMY8rVOi1UPalxAB61bZaQtFL7QU0rECjrNkcFabMRDSfP+o16lbOVLSfP4mvV5tWfmJPad3q3jPojsQpi3PtF/vK+JqoaeSe3cUoiG3MgEycqCDEXjMoctKg7V3iSrEKYbUFOrdUgCdCVEX5Aa+VWreFLeHSmZR2i2lEynMkulSlWBUodmgmY4ivT9nMxBpOgA7loNs1LYqYRMNy63uAV9tRLCVYNBbWkJUpUlLgs0yQLg8yKqmcO24rIh0HNhHe6s5ozuQIkhQJ8TXNq7eaU+hallpAacAUCpQCnSIkRMlIgJ1kiqjHbfXhnDmaQtTjCMmcphKEzrMSokyYV4TE1bhhbHYk3/AL8Viy/FJcaf0hzCPKwz7LiVBTV4Fs/dBBQoi0kZgCNSbijbGNJaVncWkNujt2UpJyB1IHaJjVZUIV4zWY7IbcxC0raQsQsSYhIAsFZj3SQYPOQNaNkbPWptKPZcS4FoWYUEXnKmSEgXUNdIpgdfQ5fsnPb1tVaM7WCwtiA0y6O1bKhdJJHaBtA4pchYnnRL9HuzFIZW8sEKUcokRZBIJA4JJuOkULYPd/M83kdQCh3OcxHaoEQ4koOgItfjGtaVsjabLoKGlglFlJ0UPEcuuhrMbbqGC0MepzPq/v8AZWVH0zWEnQ5HvU5S7VT7ZxrKQrtXAgEGZIFW4ECKqNv4NksrLyUqQlJJkA2Avr0mshIb2JU6K2JBW6K21sYh0KSsLWoHSwBLaQRw7qQfOivDNpKypIAKUZJtPE+6vnfYO8qsJiVET2SpC0/s8/EVsm7e00qUhQMhYiQbGLj0NaR0ZicBuVhE4SsNtQrXfjYH17ZauwnMIJSkXWGzC0K5kEEjqkc6zf6M8a8h4YdCFvNrucgns1Cys3BKSRxrV2dqjDPgKMMvceCV6SeQIsfCav8AsUZjCUibyAASeZI1PWpuBsrbFVDpn0ziB7uxC2P2cgySpTawIPC3UHhQBvPvm1hEqaYIcc43kA/tkceg9K0zfDYIxLKhA7dCSWlcf3T0JtHAwa+XlggwqZmVTrPGetC/0hi9I+ipbNqPdHhbrv8AUnHcYt14rcUVKNyT8Og6dKN8VsNStktPwbuuKHlCR/RQFhRJPvr6H3P2Yl/YrLKxEoOvAklQPqD51D2tU/6zWOHWHKxQYc8zvXzzimyCQdabYzJIWglKkkEEWII0Ioj3j2Z2GLWhV8pHwEfiPKqV7FBOYJFlWI5VaxSCRoc3QhBkZhOa1HcfeLBPtDt8jb6faCoAUR+sibX5cKNTvQwEQz3zHAEAeJOgr5xZScwI6X4TWo7G2n2uD7RAgp7qxxChr5caiTxBmY07laU9Q6YBkh0QzvvtNbmIKlKmOHATcADoLnxqhZxspgxrPn8/AVL20VKUueZ9Y/AD1qpQ3lX3tPkfGpMTRhAUWoviJU1bGcAJ00/M+FvhVhgsCh/sW5AKlJRPI58s+6KpncaZhFha3h8zRPuc22tMZocEiDYiSMpHnQ5yWMxILLOdZbRu1gMi3lRCSru+AAT8AD50Qp1qBg9op+rIeWQhJQkqJsAVRM/xGpuEWSJKctyIJBsCQCCOBF/OvO5ZHFxcezkpTnXXMWJSfTyvVb24KTerRy9Z3tfa5axC0Zog2871e7AmLnujPC/1zUinYX5BWe0sApzjHjrVMraYwaAhc8bwb+74VIa2wFR3xPTSmtsuoWyU5wV2IABMQeda1l2lFnoDVANdfI7lFVvcFezMdQfhSW96QZ7iz4iPiapwiDw8qXltpryqWpTP8Ypv1Od8PBabu5jQvDIVBE5rfxqFcqFukf0Nr+P/ANiq5XmdZ+Yk9p3eqqWjjjeWC9gSOSy/c5ITtnEvKAytuuAkmAntXi3mnhYqE81CjlOOUCCHHG2nVZQoqTmzlRkoXMobyiDAkwNBqG4ZxOHdxxKM3bYjs5lMJJcWu4VrYGDoDVi/tz7FLaylSSgQAkZyJghTabA5xOYkTbrXrNCQKdptqqWpp39JgO79/wCFPY2d2am1ZVKbaKm3s0lSkL9kQhEpuY5ka1a7S2ZhnnC46lMGEpbCVqJQkHvQn9STeZBIi0mapxksNNKylLiyteXOMhEJSHHQkRYLUAkT3k8SZD2CcW4haEoeXmcCDBCUd9QU4la1XJ1SRoMsDSpbvtPSuomHB6NrqfhWEKUltrDvltMXDmVYSBOfIHAcxmAIHGIvTW1sTh221t4dwJSgZ3kPLWFKE3TCrtu8AoWggcLSMLhHWMIvFfVQQslfcd+1RfKmZsoDWBzNZxtzaL2MdDaC44ATkCrqJVGZS+EmNeAo0NOJLuvZrdTfv1/bihlzrhttU8v6QFMPtrYEpaUoJBsFNn2kK5hVjJ0IB8DHZ+MTicUrEN5khWVSDdKgFJSqxFxrFuVRN3PonbQA5iznVwR+qPI6+dW+zW0jEOhAhIIAHIBIA+FYPaVfSVdQf9cXLRYnjmtVsundCCHbxojvZ20iUgOGT97T+YD4j0qLvk1mwbgHFPpx9KawZpePxYS2oKukiPM6eXSqqansOkbuSuhtJdq+X8UwQ64DcgqB95rUPolw63WCIMNrMHgQb28DNAf/AElTmJDKO844sgeZ18EiSfA1v27GxU4VlLbYhIAHj1PUm58av53hzWt4odM0scXqr3+2iMNgHHFAKMAJB+8TCfdrVXuJ9JZcZDawSpMBNiVRytdUcDy8KGfpu26VvN4UHuoAcX1UqQkeSRP8VTfoUwSFpdX+ugpk9FAxHLQ0KaX/AFqcygXKFM1s78DtyPN8N4XcLhlPhAUAAUqzDKSrugR7RvciOGtfOWIxJW6pRuVKUSdLqMn4mvoP6SChWCeZImWXXuoUyAtJHie6ehr54YAKx41IpJzUR9LuO7hx7c1AbCIjh3q53S2C5isUltCZBlSuACBrPKdB1Ir6N2MgIR2YEAAZRyTEAeIFvIVlP0H4vNjMQmLdkCOchV/eD6VsGJZNlJ9ocOBHKslt6dz5+iOgA+KsYrYbLGN/20leIUoXW5lH7qPxzfGsyIPGtK+kZX2qx+1PUZjmv88KAMcpM21OvlWm2ZlA363IVSPSTjqkhASm5IAPz40T/Ry/lecw6tFgkeKf7TQYqxkaCL0afR7hy9jW1gRkknrp+E+6pUwAjN0tOftQQrTePY6UrWI1RM+H5QffWf5CpZUoGLx05Vte9OETlJNgAZ8CL1kW2G8sEzeTHmYJ6k1GpZcWSm1bMrqqbTfMLQR8atNmJKsQVTEGQbA3OtV+GcsoHQge+f7mrjd/ZxxGIbYQYUohJM/qi6vMJB9KlzOAaSdLKtjbmFsOyMQrEts4bO2WwmXSgqzpKFjKJBhBUQR4BR5UcJAAAHpp5UGbmshCsQAMpU8qAPuJgSec6eEUZJNec1pBlwjQd5zPh7lMI3rx5Vmu+zEYomLFI+JH5Vpel6Bt+WQHkKP3VD1FT9hPw1rRxBHwv+ys9lutUAcQUIhxUxp89fnWlrXPdJ1+fI04loaHqf8AH+aU4iY6Dj/bjXoNlq7qMlH+fn40rs5i1qeyG2g6/I+Y0rkARIv0504JQd6O91yPqjdvv/1qr1d3XP6I3x9v+tVerzSt/Mye07vKxtT+M/2j3rMNu4El13Jl/wB1SjmE+ysm3KbjwJphG14byoRKsuVVkoSmBZJI1i1XOPR9s4f+4v8AqNV2M2alcEjS4i3vr0unNomjdYK8qtlMnAkjydYe/JSUuF3CoWA444ppScwuFutGMgjRKESvyE1ct7aUGoayIEJUFukkqWUKBhKdbrTJPE0HYV1zCrBupIOdvLIDaxYqygwolJgg6pJ0tVUNrKLilIhBcVnSBcJyqBCQFce6PcKsI5GuIWJq6GSBzmvFjuWh797xuN4NOF7TMlcJhTORWVEaEWg++1P/AEY7ASG/rC0jOZg29kxEQTHM8dOVBO920i4Gl9up4qBJTJOSTedQkzNhwjhFaTuFiJwKBa3LSwE1E/yiY0+yxHF+t2ZHD4KLsyMvkL3agfwiLHuQgnpQjsV2cS9wkg/ED0FEm8aoZXAmBmjmAoT/AONDGwnAcRIvKR6Ex6RXnGzW6lamn0ujbCChf6TdqFnCkIkKVx+6JEmefLqRRVhtKFt8dkqxRS2VQme6kc+Li+iQbJ5kVoW2AGJAsS42VD9Fe72Yqxbgue430AsojxiPI86011QSPAVF2RgUstJQkQlICQOg0oe+kjb31fAukGFrGRPQrsT5CTRm+kb8UKwbluCxbevan1nFPvAyFrOXokQlPokVpv0P4LsMM47r2yrDjlRIBHO5NqxgJKVRpyrR/o+xoyrbUslJ7yLxlVErtwIsoc4J507aUZdTlo0y5KHTlrpLvyRDtfeFw7bwjKCiO8lwOAKQW1p+0Cgde4k+cUFb7bttnaTSMM2W2sSUpQoJyoUrNlcWy2TIbEiNAYUU92IHN4drKcxa3QpUhXdVMK7uhBGhtwrU9wto9qUrXncU20ENO4hKEqykmQkpUVRyJ4DW5qRTsFNShvAKM4GWpAGhyV3uhunhsI8oMKX2ospS1AkwIukAATm4UXbRxjqAkIbzzOZQI7ttSk3PK1VmHfWFjOwu9s3ZlQvxzJBjzipOMSAfs3sp4pPeHuPeHvqrkpIZ3dJK25+uauDG0OAHj3Ic+kbZDK8MlxTf2mZPeFyUz3s4HS/u61iG08AUOLAGkx4f4r6IVhnHc6n0/ZkFAym0SDmUgCxtEgnn4ZRvzsTsl5gZPPn90+YHpRYKlrJjENNBbT+xwQJIsbctQgnZ2GDiwlVgT8AY9Yo8+iPDxjnEKsOzhJ/aKgR8CKBWgQAdCL+4/PurUforbQ4l8nulRGVfEFBkH+ZXpRdqPLad/Ai3xUeEZhF+8uyZaWSJUASDeLDlMVi20cPZK1CQrMPMd1I8gD5mt9EvpKVnItswtI9Cn9k6g+WtZhvPszPmQ0ghoKWUlSSFG+YhtOuVJnvHgKotk1Lmktebn9lLkJcM1myMNrPh89LUTbj4A9qXRq0tpUc0qcShQ8wo+6oLWADmJQgaRJ/my8PSizZ2wHMIsPtkKQmA4k6FOYKB9E+Y61oKqcYMF8yPoe9R2RnUbkbbCx36RigP1XuOuVYzJtwE5h5UZNm1Zhuk9mxjq5MrvBNykGw8hwrTsMm1qxO0ouhmseA7lMniMYAdqlmg7f8AT/tnjJ9Uj8qMlUH/AEgey2OZn/xIomyDatjtxPcjbN/MtQk3fjPgPxpRM6zOg4VHQrTr8Pwp5Ds6iI4axXpV1riF1UgHw+RTSbjTX54+NKWvX1rxTy/v5VycEb7rp/RG/wCPn99VdpW6w/RG5/b/AK1V6vNK38xJ7Tu8rG1P4z/aPegXaaft3D+2v+o0yKe2ir7Zz99ev7xqPmk16TB+E3sHctrH9wdi65hwoXEjrVLtTdpCwcvdPCOl6vQeJHx9/SkqHz6TRTZDlhjmGGQXCo20k4BeFWgF/tAtophMpSkA5ibyACI/7k8Kk7jbzhtaWicoV3DfSRlJI4XIV/D1qy7AHUA+7hymqvaO7bS1FcFKrXCiNNPnpSVYbU0xp5ONwfWs2dhvhnMkBBB3HxWlfWc2HJPtN5kqHGJIPp8KH912CnFKTqkJlJ6E2oVRvFiWJCxnEAFQ4jTvDnpf8zRL9H+1A8pxWgQBbiJknyt61jo6KSmLr6LnNMbiDktAU9kA4k6D54U2xhr5lXJ+YHSuYdMypWp9OlP9pUkelqoZyyCcW5AoP3qwqMQ06FyYEJANpEKJPPQCrzaePCEEnlWR7T3reSVgBQkmSpaTxnKlOSQJOnnwoxjfIPs9yG94iAvvQZisOUOKSbhJN+gNP7Nx5aCiFEBSSmBxMW8tRUd3EqUSVHX5FRQL2q4w4m2cqcuwuu1cWZrVfo23VxK8MXVfYN2KFKEFfIxqUgEgaDlqazvYOzQ/iWmlHKhS0harwEz3jbpWtb2bwYguoawpHZpIzTooAiEA8BGpF70Kd4tgO9SKWJ1+l4fFFyNsYlNpaPU5vhNRMU4orQpRC8qgtSY7sD/PGqjYO0ZxBPZhGVJJKzmmNIExM8bGAaIMcsKTLSUkqICsikqN0yC4ABkJHCItrUaSEOYbOvxUtlWcYa6IsxaE/WSJWH0KbBQRlIkRb04Vnn0gbHaWy44leUpHdTaFKJ63E9Kt2AWxElU/qg2p5hpI1SHFmDeCBFxroAbz0qjo9nup5C8uvw8TxKlMpsAJKzHZX0eqeZU8+osN5SUW76iRbunRM+Z4azRDuJslxvDKQpJbeaWsEG0pVCoPpBopxTgzQJeXyTcJ8B+NQ21raWVk50knNpmT0IGoHSj7SnvFgGt/r+knQtaQRqpeG2j2sQcj7fs8MyeKTOv4GkbU2itSNEhRETEHqCDQ1vZjEtEOJhSVEWHtSeIjXw6VQvb0LzAISV6SVEjyuL+NVsGz3zAPYPrgisYHZgfBWeE3WQ24Xc4iQSTwCbwOk/hyp7eja6W8IooWFF0hNiNJlVv4fWhzae0nnoSLJ5Dj4n8KotpNGZJk1eM2dK4tkmOm5O/13tu62SvNj7QHaI19pPHS/CK2bZOJVlHePnf4185YbG5FpPIj0M1v+xcWC2k8wKLWRMkIMjQe1dUSCoseCIFYojW/XQ+6g/fzaLbgbCT3goyCIMRY+EzROp3Mms83vs+P3T6H+9Q6XZ0DalsrMrctE7ZkQNQ08L9yrmjFSM0j5moLbvCB88alFZjStQFqnNXrXufIn586Su1vfXFK8PHl16UhevK/PWusQuDUfbqn9Eb/AI/61da7XN1h+iN2+/8A1qr1ea1g/wCiT2nd6xtSPtn+0e9BG0D9s5Gudd/4j6U12nz+JqbisIpbzgQmZcKdIElZgA84GlQs5A73CvRoPwm9g7lrYntc0NBzAF/Um0kzy+T6UtKz4XrpXf5/Ku6QJ0/zRbo11wi50FcXzFudKKDca66a2qI48M0eX4aGmOdbVJcDVK2jstwoCgklJ0Kbj0n3Wpe7DLmExCgppaQ4BPdPCYJ6a1e4I90RyAIIlJHJQ4+NiOBq8w2yy4gFBjKCcipIGbUpUIPnrUCVpeCFhptv9I8skaO1SmMcFaGnnMRAqvc2ZiUEQhahF1DK4JjWAM4B945moe0MapDS1ZSCIAkEXI4jhBqF0DmmyNTzxzkNacyqLfDbkns0KIjUgkEHgJHG/rWfY7ZClKson9qSZPLxooCSZOp1JPGddeNKGEvOnSJEk+hNWscIYPWr59Cx7A1wQC/slSRefKmBhjKRoCfma0d3C5knRUixgfOvxqG1sEuuBCEZ1KmABJMfC15ohBVbNsWMekDzVnuXhGUsiAAeJ4k9atdrsJynJci9uEc6jbE3N7J5hLzxQHnIDYTKsoXkVmXmARJBAsfKkPb45GHkIbOHdLyBkSFnMhIcQpKiomYJEyYOtQTSkuu5Ry5rXBsIv8BrbXeMtRdWeG3deaCnHlIQpCmwWyRC0qlRSlYslcJUkDmI5Vb4za6kKLbaFOIbUQhxSkzktAsBIHAm/AkxNZtvBt/E4pTgJLSXShRQkmCpAABJ1mRNV+C2li2yJcWoTEZiSPzoz2WbaMJYYZHSNfVC9tABkL8c/Hj2azhMcpUkpCZsbiY8q6/thphB7TMTwQka2nvmhDZe8Tik3Kj5mmsS6VqzEm08/fHlrQI4S53paK1FN0juAV1tDe5xfdaAZSbd2J6QeZqgZK0EqDrkn9s85nxp4NAad6kqYkx8/wCKmGFlrEA9qnspomi2EJDsrjMSfEjxn0io7mG0AtwA+eF+lTi2cp1BHz7q4E+fhH4U9noCwFkURtGQUJSIT/YW4G0yKhYvBk8uNW7qJEi/uPyKSpMcL+ttPP8AOnF11zoQ/JA2PwZSo8BMcK2DctC14VkqsMifO1BmD2b9YxKGljuzmV+6nhzuYHnWuNZGWpMBKR/gAegFVNWcRDAs3VMEMhDd6UlqBQXvig9qjwUPgaLsDtQOIJCSmLHlMSQDxI0PWg3e/E5nUAcJP+eQpkDHRzBp1CJQ4hUC6pmknhb56U8Ty9fWmkJsb6aflS55cPd51eArUruaANB4yT82rhWT0+ePSvXHv+fwri4Am16ekR7uov8AQ2/4/wCtVepW698I3/H/AFqr1eZ1o/6ZPad3lYup/Gf7R70NubUzY5tCRDaXxCRcz2neUo8VE8eAgcKrMUnvqAtCleh/Kp+BZ/8AySOMPKPmCpXxAquQZ116i9716NTj7No9Q7lpKdjWPs3cxvxLk0k8DaL6WnpToWeP9r6V0tDx+edSmNlOuAZGnFdUoUQfOI0o9rKU97Gi7jZQ0DU3HjPjwNMYhm4InUHrGtWeO2I8ynMtspHOLefI0rZzCUoLy4KU2ANwpagMogzIAJUR0A40xzQQgvmYYy5hvfLLjpZSdnJtRZsJ9ICkqtmAANATG1yyr7SXEE+0BKh4xAUOuo0vRVszGIeGZtQUOMajxBuPOopGE2K8x2lRzQSHpG/uOaL0qt1GnvGo46UrGMIdSUuJCgRB86i4I90VKWafiysqxmIZgrI9rYHsMS63Fkq7v7punXoa5hsKpYUUIUoIgqhJgTcSQD68jV9tYhO0A64Wy2CAUkpKvYIAyG5MxFjpNVjm1CtpKUoDTiXe0OSQhUoyKOWbTA7uneV4URoXp9PXSywx9G3EcLbncCdb79269rhSlbAQ2HVPLzdkBnQ0QFBSlpTBKhAjNOl6eVtdtotpQkKbUxlVlCe0zOIUhZUqJnNwJ5VTYrHKW645mgue3lkAzBNpuONNHmJ8xl4+oogCMKJ81jUuv6hkBkPiDex3g5p559Sm20KPdRmy8wFEE35TfzNR1YFMSOZkwPE+tPOO25fPA0i4vqON7i3nSloU9sYaLNFtfjmVCf2eDHS/56GmkYdKbhN7X9/uqwWqbG4MaH8qR2Y4GevGmFqfgF72UVlMW0Huv+ck+MinwZ198H8a72XTwI/H3UtGnvmuwJwFl0E8K4muIctp4GfhXgo+Pzx69KaQlKdSLdeUfA0gRMEe/p8a7rzjn86Glxw6+vw/zXWzsmppTk8vx9Kb7Sx4HSlqGs+8addeWtRXgoGYtz69BQ33GaeAi3dnYzASXSol6CCJhKQDYARfQE02rHqL63XCMqEnIAbpP6t/vZtTy8oC8ftLKsKQVIJ9q8SevOizYO77uKQ0gjsmpClrV7awLhIGsHmeBtNMoxGwumkIvuCz1TGGPL3n64BW2EeU3hUZzCikqVqLqJVJ63oRxi+0dKzcAkDy+EfOlatj8GlY7MJkRHlHH0rMsTgVNKyKEcQYMHkQajQAOlc46n6KdsxzZHOcdVFy929/CnEItE/PSlFQMzPpSQgzHrx5VZtCv75JKCAOfzJ14Wrx5mBx/wAxSyL+B4X+dK4uDzA4cOs0RLfNHO6t8I2f3/61e6vUvdhv9Ebg/e/rVXa8xrfzMntO7ysZUn7Z/tHvQbjXlJfWpByrQ6Skm8ELJ59NKVjXGyc6JTOqIBAJuQhRPszpIkVzHD7Zyfvr4/tGmUoPj1r0mAfZt7B3LTdEHBrrkG1suHx8UpraDibNgJ6iM0fvEEg+FL+uvL9txavFSj+PhTAa73snXXr8aXOs8PHWi4QniCJuYaL8dTz1SO1UlRmCDIIJkEceR5Hyp3FY1SwJiEiEpSLJGptzPEkkmmnRYZgenCOOtc72o85kx765P6JmIPtmuKXImQdOkX411s5LJ0J1ScsTyKfClhsxKgZ8J05W60tTQi4Pw+FdYFK4NIsRcKxwG9L7cDMpY/a163yk8qe2hve+4kpT9kehJt42qj7ERN09eQ4Ugqy2nlwOnCTeoxpo73z5m3eoI2XR4sQjF+z6CR2Opmdc0nWTMq69aWgjX5jh086VmULRE8yZ/vypJQdcoHx8+f8Aajiw0ViAALLyURr7ufD38aWF8xb3mDXJIA1J92vxrveAuLTofcREXpVxzXFI4ekH/Ne7OIi40Ma+QOvC1LW2TqIPCDNuE86jqEQSYgi3rroNONccs1wz3p3SCLACuFMlMXkWIIInSDTjjto6fjGtJSYAE5YmCADqCJE2MT6Uh9SaSQLgJt32bjpBmZ9eNWmC3VxDlw3lGoKremvwrmB2kGFJUhsqJBAdJSQDY5kpCMo0Ivzop2dv2mIcaEiAYJ5cb624UP0znZVs9TVBt4o+ZBPK6Ftobru4dIUrKUmBAmQRpci/+KrlpBGknkPmPKi7efedDzORCLHW/K8ihduJ11tFwLaa05gJFipFJJM+PFMLFMosY1HA9eP4U4BAtJ4Wj19PdS4JjQj3fGkpdEXPzp5U+wUom6aV1meXHyPv91KMZSPHzkelKkRBvPWPnypvIlJ1IB68PMU0hLqqjF7Ez96dZJHwqxw29GKZda7VWdqyJAywkWlRQJMc45092sGLAaDlGldyTqbcv7m5/vQHUzXIMtO2TM6o52ZvC0+gw8gBJI7pn4x8Kj7xOBxk5W5QgKIWbEGD5kExQ5gNpLYsiAAZ9kXkA69daf2hvE64nIrL3gZgEe1rx6+FV01NMPuC/rBsqkUEjJA5mY7bfXNV7aESLpvMXEDSJ9abdMApABuYItYRHPrSvrK+A5dNDPupDpkgKkwfEXN6mRxy3zvzVrZ98+9dQ0Yn8fypqDxBj8vWpGeSZ1pCwCOOvz7qn2UgHijbdVX6I34r1P8A3FV6l7rD9Eb/AI+f31V6vMa38zJ7Tu8rHVP4z/aPeh7F7sYlTq1BsgFSiO+i4JJ+9XBu7i4H2Z8MzY/GvV6prP8AJKtrQA1unA+KONrzWAwt5HxXk7CxYkBoxw77X/KundrFH9S/VTcaRztavV6n+c1X1W8j8y7ytL1W8j4ryN2sUBGT/wAm9PfSlbAxU/7c8rtj396vV6u85qvqt5H5l3laU/pbyPilDYGL4p8e838Jrp2Bi9MnnLYt/NY16vV3nNV9VvI/Mk8qy9VvL+UhGwcX9weakH3969cf3exRn7O37zX516vV3nLV9VvI/Ml8qy3+63kfFI/07iuDRH8bXDpm0p4btYnVSCbaZm48716vUnnLV9VvI/MuO1pj+lvI+KQvdrEjRs2jVTZ93esfzrju7WKUZ7O4Fu+j/leu16u85avqt5H5lw2tMP0t5HxTad2cSBdkqPPO3x1tnry92MRb7HxGZv8A5V6vV3nLV9VvI+KXyxPwb8fFe/0tiZktk3+8jx+9pwrn+l8UAB2UkERCkAcf2q9Xq7zlq+q3kfFL5Yn4N5HxTje7eJFuy7saZkf8opKN2MReWfctvh/FXa9S+c1X1W8j8yTyvNwb8fFNp3UxINm5B5qRY/zV07s4m2ZmT0WiLHT2vOvV6k85Krqt5HxS+WJ+Dfj4pX+msTr2Wuozt8oH60V0brYgf/HblmR/yr1ervOWr6reR+ZJ5Xm4N5HxXf8ATGJI/wBuJ/aR/wAqQndnEiZameOdv8VV6vV3nLV9VvI+K7yxNwb8fFJ/0liCZ7LpdTfwzU8jdrEJylLUHnmbBHnmr1epPOSq0ws5HxXHbE53N+Pinv8ApWNJKlIkkJBlTZskQONdGysZ9wcf/wCU353vXa9XN/ySqY0Na1gHYfFD8pP6jeX8pH/RsZN0dAczc87mb1w7CxZH+3FoiW/z616vU7zmq+q3kfmS+U39RvL+UhOwsbM5SOXeb5zEZuNI/wBN4oat5uuZq5/mtXq9Xec1X1W8j8yUbVlGYa3kfFFWwNnuIw6ErTlUM0iUnVZIuDGhr1er1Zmatkkkc8gXJJ5ntVTLVPc9zjbMlf/Z"/>
          <p:cNvSpPr>
            <a:spLocks noChangeAspect="1" noChangeArrowheads="1"/>
          </p:cNvSpPr>
          <p:nvPr/>
        </p:nvSpPr>
        <p:spPr bwMode="auto">
          <a:xfrm>
            <a:off x="63500" y="-8413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t2.gstatic.com/images?q=tbn:ANd9GcQnThcE4a-N6ZHQfoQSBJqX_SUUTZYuG0927KzGd7VRPwKRDg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205843"/>
            <a:ext cx="3190875" cy="265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t3.gstatic.com/images?q=tbn:ANd9GcSwRMWOUsTSL10nZyn1ZeGlN9UizXBq3nzfF0FNzAraIeg98oIW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05000"/>
            <a:ext cx="249555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data:image/jpeg;base64,/9j/4AAQSkZJRgABAQAAAQABAAD/2wCEAAkGBhQSEBQTExQWFBUWGBgYGBgXGBcXGBwaFxgcFhgcFRgYGyYeGBojGhcYHy8gIycpLCwsGB4xNTAqNSYrLCkBCQoKDgwOGg8PGiwkHyQqLC8tNC8sLCwsLCwvLC8sLCwsLCwsLCwsLCosLCwsLCwsLCwsLCwsLCwsLCwsLCwsLP/AABEIALcBEwMBIgACEQEDEQH/xAAcAAABBQEBAQAAAAAAAAAAAAAGAgMEBQcBAAj/xABFEAABAwIDBQUEBgkDBAIDAAABAgMRACEEEjEFBkFRYRMicYGhMpGx8AcUI1LB0SRCYnKCkrLh8RYz0hVjorNDgyU0U//EABsBAAEFAQEAAAAAAAAAAAAAAAMBAgQFBgAH/8QAOhEAAQMCAwQFCQgDAQAAAAAAAQACAwQREiExBUFRkRNScbHRFRYiYXKBodLwIzIzNELB4fEGFCRi/9oADAMBAAIRAxEAPwAmbfAeWA4ohZVKVEkakHKbZfUcudViA42pKApZHe73alUQZGYE903sJOnjSMeQHnFkZjKtSb5SSQAPZIjjNqdwmNKlyBNrgxGljHMCL1m4g1rGkgaDctEyM5Fuq6MSuT31/wAyvzroxS/vq/mP5048wfat5UyOFWcbIZG3DRyV2wtcL2SvrS/vr0+8r8679ZX99X8x/OmwK7ROgj6o5J+FvBOfWV/fV/Mfzr31pf31fzH86rH8aoKURGRBSlQi5zRJB4RI9aiqxrwUSCCA4WwmIkmYk9LCjChaf0tQC9g3K9+tL++r+Y/nTWJ2kpCSpS1wNYJm/nVZ/wBRUjMhULczAJgQDmEieQF6jOvrUh9CiFFIT7I63A8PwpW0DL5tFsuS5z22yGfYiAYtf31fzH864cUv76v5j+dMtmw8B8K7NRzBH1RyRwxvBO/Wl/fX/MfzrisWv76v5j+dNzQ1tfeYZuzaPioceiTy6i54RqWuiiaM2jkEKWSOFuJwV9ids5PaeKfFZH41Ha3kSr2cRP8A9hHxNAW2CUpzrk8kzAnwGp8SaFTiiVTw5cKVkMbhfCOSpnbXLXfhiy3ROOX99f8AMr866rErIIzrv+0r86zDAb7OtZQYcQLQbKAHJQ/GaO9n7XbdaDqVd2JPSNQrkRT+gj6o5BW9NVQVH3NeBC9jN5uwZzuurEWAzEqJ5JE3NBG098cZiDZ1xpHBKVqzfxKBn8Ki7QxH1vEFZMIBIQOnPpOtQ9pYcpBy2Tz4qNMEMYP3RyVHX13SvLY8m9/8KQ7t59tP/wCy6TwHbOH396mHt4cWkwcS9oD/ALq+In71Qdnt5ftbEpUAEnidZP7IrrycxMam8fgKJ0TAdByVVdXWxN98S04kl5xQ4pU4sgjpJsfnpWp7N20XUBaXFFJE+0fW9YthsCkiSY68vLoeNFG6O2Dh3+xWe45oeAX+R+NDdDETcNHJWmz6kMd0b9D8Ctzwr0xc6fGnXlHrUDCq7/u9AKsReh9DH1RyCWQAFR2ZGpPHia5iHjEjhH96eUKjqsa7oY+qOQTVMSeRNdkzTDZAhPDhTxNJ0MfVHIJLLpNIWORPvrxNM4l/Kkmk6GPqjkE4NuVQbybcKFobSoybmDHhPmaBcVtV5OJWO1diRHfX4c+lWDuJ7XGq45R/eq7eRmHkrHGx8rj8aSWnZ0eTRyVXUyWqS0bgtM3ZfKsK2okknNckk+2ria5TG5yv0Jr+P/2Krlee1DbSuHrPeiIf222+t5xSQACSPa4CUzHOKm4PFNow8piYuNL8o4QeFS8S131fvK+Jqi2tsPMSts5F8eSuixx+Nb5lLeJtuC1McLC0DsV5hWQUkkyTT+GwaXEzlhQsYnWhHYG0lhxSFApcRBKTdKk6Sg0dYB4EZxoqD/ENR5igBpYbDJDqSYj6JVZj8AECQT51H+rHmKlbbxYLgRwFz46inmdlLUJtETa5FiYIHHumrCHHhzKIJSyMOebXVKvYyVLzEm5BInukjQkca9/0kcV//J2mnHWPCrR/CFATmtmE+gPwIrz2z1pBJgR1vrlMc7ke8VJxycVwezjqqXF7KbkrWsiSm4MQR3RB6zUXDYOHHOyIATkTJEgnVXiY40QjZhcTeCCkkgyRE5b2jX3amK8diFsJSEwIJgCwuBroZnXpRBM4NsT4JuNmL73ionYp5mkltPM1O/6YoQVRBIAE6kqKImO6JSbm2lCW/wDvGnCoyNWcWIsScpBglOa/QTxk8IoFiiOqWNBcTkFUb5b1pSSyyTyWoG/LKn8T5c6qdiM27VwwkWA0Klch05mhthvvZnDpr06fvVNO01OEBI0sAOA5Dxpr2E5LOy1DpnYne4KZvA+p3QXPKIA4ACqF9uABBBFiPx6Vsf0f7hFuH8SJWbpQb5Z4q/a6cPHSt+lbcjKr6w0nuq9oDgdJHp60OOdoOEaITqdxFzqspHMVP2filpLjaVQhYhfKNZHX8zXMPg730i/z6+VIwzgRnJ8PX+1Sib6KOLsNwbK6wxCEgAa/IFWWwt23Me4Uo0Auo+yngNNSaDk41Sl66k/4r6A+i3ABGAaXEF2V+Uwn0APnUaUFuiNC0OzKHmfoRSlEl9WY/siKDd5dyl4ZYSs2Psr0BjgeRr6PcEooW3q2KnENFtQsrjyPAjwqO9z4ziupEYbIMJC+fV4NSZzCUnU8jzqsdfUDlPA2PG2l6st4dlP4N1TTkiLg8FJmxHSqtR7RQgQTqBzAqwZmLqE9pa6xX0FuHtM4jCNOq9rLlV4pOUnzifOiNvHt9oWgtPaASUSMwHMjWhH6KG4wShwS6oeiZ9a43gn2y6mXC4hT7rQSz3VqWhYQtT15IC4ymDIAuKGACreMdK25OdkZPYlCUqUpSQlPtEkAJ/ePDUa00jEIWgOJUlSDooEQbxY+NqB0bOKe0IadbCfq7rYW2tztVt9oFdshEnMpRm5BHdNtKnbzNO9mh0pID31dLreaezWl1KkqHPigx+zTsO5E6EXDb/X14In2hiOzZcc1yIUv+VJVHpTeC2uHFpbIIWWUPEagBdoB1MEcuVI3gwincM8hBIUpCgIgEmDCbjQ6HoaF2djqcew7YQ6w2cMtCwTlUrIQq5SokAuOA3IJy6QaaALJI2Nc25KMn8a2haUKWlKl+ykkAnwHGqXeHbjaPs8/fIJAvynWIBi8TNUWBwzxKVPqcAeQxJS1nUeziUKXq13k5piDmJmaHsZhloaspJShbyMhBBCirKTI9o5QBfQV2AKQyBozJ0UrdkAqWtShnWSoJm8dB5Unaqu2wwcAj9aNdDB/GndkYFbcBzMkZg4MqMySAm2Z39XLcQQOkzUxjBJGHSgKzpiytJCiSPQ0Z7LtsstUNYxxfe5JGe7O989OH1dE+5Sv0Fr+P/2Kr1I3NTlwTaTwLg9zqwK9XmlU20zx/wCj3o4OScxA76v3j8TTak04/wC2r95XxpJNekQj7JvYO5atugVDtHZeZxCkEpcBsRyi88xpaiPYEjM25ZQ93QjypGyGM7ilcB3R5XPr8KmbV7i23ORynwOnrbzquqDd5QqmTEej9Sq9ubOKXM/A61xOOWRBUTp6aRyoleZDiL0LYhkoUUmpMD7+ifcnU8olaGP1GicefKokkxz19+ppWJ2gojKCrKEhMHjHP3D3Coil00pypJUsQtNstE+MYoAAGwm1ovrI46DXkOVJ+vrknMbiDBibZbjjaoi3KaU9TLo4gadymYjayoUVLMaqJvYHNeeEiY0tWObc2qcTiFu+ymYSeSRy6/nRfvttXLhygG6zB8NT8Kh7H+jPH48ocUlDDJCSkr0CIlOVtMmIuAY9ZpzM81ntsTMicIhkNT27kEqJUQlItwH4mj7cvdQJX2riilLdyoR7XTMCLUTbW+jbD4PBJKZcfL7YU6rXVQhCdEjQx0os2XsdteHUypIKVJykHiCKi1chaQwb1CoSx7XSncbKuwW3SDmYe+sp/WbWUhXi2sAX6EX5iid1LeKw5BBAUNFCCD1oQ2d9GaGMQp5Kv1QlNgMuWNAmASQmDPMnUzRQ+OzahOqjaops3IZiylmzrHQ3WEb04RWEfU0oQQfIg6GhZ9UyRz+NGO+iFvPPrU0ElKwicxzqmQClKgCoW4C2YUG3SbjgQRVnD90X1VdUgYiW6KdsPZfa5lZ0JKR3UqWlJUrhGYi19a+jN2whvDMttrCw22hGZJBBypAm3hNYPuXiko7UqabdSCgkLSlS4JI7ki+mlalu4/LqFMsFhnMEqlIRmKuKUDQAjU1EqXOxeoKVTsbgGeaKMXvYtK+zaZU4QYKlEIbH8Rkq8AKQMU+oytxnhKQgwOgVmBJ6keVPbe2Cp5Cg252SwQUqgK8QQbEGoe7m67qHS6++p5YTlAypQ2lOvdQP1re0aEWvcLFPvG30gFXb8btoxmGUFDvoSpTauIMTHgY0rA8GS06ZsUmI6zB/GvpfHq1rA978AG8a+BoVJV/4pJ/qNPpH2JYUyqZ6LXoo+ive0NPrYcMIdIIPAL0vyB08hWw183LIaJUnWBfx/OFVqv0d78nEn6u7/uBMpV94AXB6/kalHiEKJ/6Sj8GqzaOzFvOIBWkMpUhakZTnKkHMkZpjLIBNpt1qyBrxpwUkEg3CSquJVXlVxJphSJjFqsaAtuK7R5Df7Qn30Z7RfhJoV2dhs+Mv+qMx8TpTmC5XVD+ip3O9Xer1TUADlUV1mxqzU3TDzNSVjwpm7+GAw6fFf9ajXalbGRDCf4v6jXq81rB/0Se07vVww+iOxU+IV31fvH4mmH3sqSeQpeIV31fvK+JqC+9LiEcNT5Ea+/SvSKdt42AcB3LY3DGY3aAXKItgYfK0mddT4m59TUPfN4pwjxGoQqPGLesU2p536lhRmWC66ybNiO8sunUzEVUbWxy3ApCzKcr7iiBlPdWgDMk8NdOdc7ZT8JcHA2KzTNqNkqQHC2Iog3P22MRhm3B+skSOR0I981K2ngQ6rKkjPlKwDxAMGDob+6s73DxKmm3m0E9opZXhkg2UUQpaT+yRGvAk0QKxKnUpWmVKEutIHdQkizrSzqoxIvxAolNszGMbzbh9fW9Cq9omnmwx6g2v600XPn591NLXTm0HEEpdahTbonuJ7qVRJk8yAfNJ50xg8Kt9xLbQBUridEgaqV0HqSBxoc46Im+i1lDWMqIOlOVtfr1qNicSE6kCqrGbUAGo99a9szdNllvLlC1H2lqAKifOyR+yLVQ7w7h4dwKKUJbMH2AAAeZA4VRO2i1r7FuSCdsAmzG81lu77P1ramHHtNty6riO7JE/xZR51t2HxvYsIQpISoJhN7wPZsByjjWb/Rrs8MO4tZjMkBKSb9QATzUR6Uco2qA8hpvKt1aSVHPOXJAMxMXVFTelzu0/WqqpmdOS+QXvn+yzPG/SYcXi0YVKR2X1hR7SfbAzBJAiwMzWibOdKTFZx9KO67eFLWOYSlK+1HaBs/ZgxmBy/qkkEWt0mjfd3aaX2UOp0UkGhVhuWyDsXUETYmPj9d0S491ZbGQSeImOHPxioLmNLhbSUFCtTy6xQtvDtTGNukNFOQcASk3HFVwL0vdza77il9qjKEnXMFDgbER1tFBdfDiViylLW3941/pE2PZbBzECeZAmvnXbuJQrFOKT7CnFkeBVIj541pX0j719kyWkH7V3uiOCTZR/D/FZw7sf7FKif1wj/wAZP4VLpRYY3b8gqusNvsxmRqiH6NdqNsbRImEPJyifvCCB8a1vHbXQH2GyQnMSqT+zAAnmSfSvm4ykkGxGhHMaEVpG7G8KcawW1ryYtpJKSQlQdSBfuqEFQF4p1TEfvj3paOVh+zd7lsr+MCjkQqSRw4TzNV2P2icPZTiVDTUBY/h/W8r9DQrsfaWHLYU8XiRIyZkhsxBBBRBKeEEf3uNmsdsc+VKUJnIhIgSRlKj95WW031MamhOaQ0uKsTS9FqDYcRa/Z9e9SVrKiSaxTfd0Lxz5GiYHmEpB9a1jejbIwrKjYrIhA5n8qxlxsnMpRkqVc8yq5/PzFMpAbl5UKteLBoUXEPZiAOKQPAjX1B99Ff0dLA2gwVKCfbB8ezIHvmhFxMBSuqo939xScNiSlxJkgSLjUHgpJ4EG9WDmktOFVwNiF9RJZV5dK8RVHuLtZTuGSF+2kDN58uhsfOihN9b1l/K1RE8teAbe5TC4hQCKQocqkYhvKehpk1eU1S2pZ0jf6TxmLqs2knKhUe0bCBxPjVTuvhTDrhuVKInUwm0+etTNrYnKCeN78qY3Yc+wPLMY8rVOi1UPalxAB61bZaQtFL7QU0rECjrNkcFabMRDSfP+o16lbOVLSfP4mvV5tWfmJPad3q3jPojsQpi3PtF/vK+JqoaeSe3cUoiG3MgEycqCDEXjMoctKg7V3iSrEKYbUFOrdUgCdCVEX5Aa+VWreFLeHSmZR2i2lEynMkulSlWBUodmgmY4ivT9nMxBpOgA7loNs1LYqYRMNy63uAV9tRLCVYNBbWkJUpUlLgs0yQLg8yKqmcO24rIh0HNhHe6s5ozuQIkhQJ8TXNq7eaU+hallpAacAUCpQCnSIkRMlIgJ1kiqjHbfXhnDmaQtTjCMmcphKEzrMSokyYV4TE1bhhbHYk3/AL8Viy/FJcaf0hzCPKwz7LiVBTV4Fs/dBBQoi0kZgCNSbijbGNJaVncWkNujt2UpJyB1IHaJjVZUIV4zWY7IbcxC0raQsQsSYhIAsFZj3SQYPOQNaNkbPWptKPZcS4FoWYUEXnKmSEgXUNdIpgdfQ5fsnPb1tVaM7WCwtiA0y6O1bKhdJJHaBtA4pchYnnRL9HuzFIZW8sEKUcokRZBIJA4JJuOkULYPd/M83kdQCh3OcxHaoEQ4koOgItfjGtaVsjabLoKGlglFlJ0UPEcuuhrMbbqGC0MepzPq/v8AZWVH0zWEnQ5HvU5S7VT7ZxrKQrtXAgEGZIFW4ECKqNv4NksrLyUqQlJJkA2Avr0mshIb2JU6K2JBW6K21sYh0KSsLWoHSwBLaQRw7qQfOivDNpKypIAKUZJtPE+6vnfYO8qsJiVET2SpC0/s8/EVsm7e00qUhQMhYiQbGLj0NaR0ZicBuVhE4SsNtQrXfjYH17ZauwnMIJSkXWGzC0K5kEEjqkc6zf6M8a8h4YdCFvNrucgns1Cys3BKSRxrV2dqjDPgKMMvceCV6SeQIsfCav8AsUZjCUibyAASeZI1PWpuBsrbFVDpn0ziB7uxC2P2cgySpTawIPC3UHhQBvPvm1hEqaYIcc43kA/tkceg9K0zfDYIxLKhA7dCSWlcf3T0JtHAwa+XlggwqZmVTrPGetC/0hi9I+ipbNqPdHhbrv8AUnHcYt14rcUVKNyT8Og6dKN8VsNStktPwbuuKHlCR/RQFhRJPvr6H3P2Yl/YrLKxEoOvAklQPqD51D2tU/6zWOHWHKxQYc8zvXzzimyCQdabYzJIWglKkkEEWII0Ioj3j2Z2GLWhV8pHwEfiPKqV7FBOYJFlWI5VaxSCRoc3QhBkZhOa1HcfeLBPtDt8jb6faCoAUR+sibX5cKNTvQwEQz3zHAEAeJOgr5xZScwI6X4TWo7G2n2uD7RAgp7qxxChr5caiTxBmY07laU9Q6YBkh0QzvvtNbmIKlKmOHATcADoLnxqhZxspgxrPn8/AVL20VKUueZ9Y/AD1qpQ3lX3tPkfGpMTRhAUWoviJU1bGcAJ00/M+FvhVhgsCh/sW5AKlJRPI58s+6KpncaZhFha3h8zRPuc22tMZocEiDYiSMpHnQ5yWMxILLOdZbRu1gMi3lRCSru+AAT8AD50Qp1qBg9op+rIeWQhJQkqJsAVRM/xGpuEWSJKctyIJBsCQCCOBF/OvO5ZHFxcezkpTnXXMWJSfTyvVb24KTerRy9Z3tfa5axC0Zog2871e7AmLnujPC/1zUinYX5BWe0sApzjHjrVMraYwaAhc8bwb+74VIa2wFR3xPTSmtsuoWyU5wV2IABMQeda1l2lFnoDVANdfI7lFVvcFezMdQfhSW96QZ7iz4iPiapwiDw8qXltpryqWpTP8Ypv1Od8PBabu5jQvDIVBE5rfxqFcqFukf0Nr+P/ANiq5XmdZ+Yk9p3eqqWjjjeWC9gSOSy/c5ITtnEvKAytuuAkmAntXi3mnhYqE81CjlOOUCCHHG2nVZQoqTmzlRkoXMobyiDAkwNBqG4ZxOHdxxKM3bYjs5lMJJcWu4VrYGDoDVi/tz7FLaylSSgQAkZyJghTabA5xOYkTbrXrNCQKdptqqWpp39JgO79/wCFPY2d2am1ZVKbaKm3s0lSkL9kQhEpuY5ka1a7S2ZhnnC46lMGEpbCVqJQkHvQn9STeZBIi0mapxksNNKylLiyteXOMhEJSHHQkRYLUAkT3k8SZD2CcW4haEoeXmcCDBCUd9QU4la1XJ1SRoMsDSpbvtPSuomHB6NrqfhWEKUltrDvltMXDmVYSBOfIHAcxmAIHGIvTW1sTh221t4dwJSgZ3kPLWFKE3TCrtu8AoWggcLSMLhHWMIvFfVQQslfcd+1RfKmZsoDWBzNZxtzaL2MdDaC44ATkCrqJVGZS+EmNeAo0NOJLuvZrdTfv1/bihlzrhttU8v6QFMPtrYEpaUoJBsFNn2kK5hVjJ0IB8DHZ+MTicUrEN5khWVSDdKgFJSqxFxrFuVRN3PonbQA5iznVwR+qPI6+dW+zW0jEOhAhIIAHIBIA+FYPaVfSVdQf9cXLRYnjmtVsundCCHbxojvZ20iUgOGT97T+YD4j0qLvk1mwbgHFPpx9KawZpePxYS2oKukiPM6eXSqqansOkbuSuhtJdq+X8UwQ64DcgqB95rUPolw63WCIMNrMHgQb28DNAf/AElTmJDKO844sgeZ18EiSfA1v27GxU4VlLbYhIAHj1PUm58av53hzWt4odM0scXqr3+2iMNgHHFAKMAJB+8TCfdrVXuJ9JZcZDawSpMBNiVRytdUcDy8KGfpu26VvN4UHuoAcX1UqQkeSRP8VTfoUwSFpdX+ugpk9FAxHLQ0KaX/AFqcygXKFM1s78DtyPN8N4XcLhlPhAUAAUqzDKSrugR7RvciOGtfOWIxJW6pRuVKUSdLqMn4mvoP6SChWCeZImWXXuoUyAtJHie6ehr54YAKx41IpJzUR9LuO7hx7c1AbCIjh3q53S2C5isUltCZBlSuACBrPKdB1Ir6N2MgIR2YEAAZRyTEAeIFvIVlP0H4vNjMQmLdkCOchV/eD6VsGJZNlJ9ocOBHKslt6dz5+iOgA+KsYrYbLGN/20leIUoXW5lH7qPxzfGsyIPGtK+kZX2qx+1PUZjmv88KAMcpM21OvlWm2ZlA363IVSPSTjqkhASm5IAPz40T/Ry/lecw6tFgkeKf7TQYqxkaCL0afR7hy9jW1gRkknrp+E+6pUwAjN0tOftQQrTePY6UrWI1RM+H5QffWf5CpZUoGLx05Vte9OETlJNgAZ8CL1kW2G8sEzeTHmYJ6k1GpZcWSm1bMrqqbTfMLQR8atNmJKsQVTEGQbA3OtV+GcsoHQge+f7mrjd/ZxxGIbYQYUohJM/qi6vMJB9KlzOAaSdLKtjbmFsOyMQrEts4bO2WwmXSgqzpKFjKJBhBUQR4BR5UcJAAAHpp5UGbmshCsQAMpU8qAPuJgSec6eEUZJNec1pBlwjQd5zPh7lMI3rx5Vmu+zEYomLFI+JH5Vpel6Bt+WQHkKP3VD1FT9hPw1rRxBHwv+ys9lutUAcQUIhxUxp89fnWlrXPdJ1+fI04loaHqf8AH+aU4iY6Dj/bjXoNlq7qMlH+fn40rs5i1qeyG2g6/I+Y0rkARIv0504JQd6O91yPqjdvv/1qr1d3XP6I3x9v+tVerzSt/Mye07vKxtT+M/2j3rMNu4El13Jl/wB1SjmE+ysm3KbjwJphG14byoRKsuVVkoSmBZJI1i1XOPR9s4f+4v8AqNV2M2alcEjS4i3vr0unNomjdYK8qtlMnAkjydYe/JSUuF3CoWA444ppScwuFutGMgjRKESvyE1ct7aUGoayIEJUFukkqWUKBhKdbrTJPE0HYV1zCrBupIOdvLIDaxYqygwolJgg6pJ0tVUNrKLilIhBcVnSBcJyqBCQFce6PcKsI5GuIWJq6GSBzmvFjuWh797xuN4NOF7TMlcJhTORWVEaEWg++1P/AEY7ASG/rC0jOZg29kxEQTHM8dOVBO920i4Gl9up4qBJTJOSTedQkzNhwjhFaTuFiJwKBa3LSwE1E/yiY0+yxHF+t2ZHD4KLsyMvkL3agfwiLHuQgnpQjsV2cS9wkg/ED0FEm8aoZXAmBmjmAoT/AONDGwnAcRIvKR6Ex6RXnGzW6lamn0ujbCChf6TdqFnCkIkKVx+6JEmefLqRRVhtKFt8dkqxRS2VQme6kc+Li+iQbJ5kVoW2AGJAsS42VD9Fe72Yqxbgue430AsojxiPI86011QSPAVF2RgUstJQkQlICQOg0oe+kjb31fAukGFrGRPQrsT5CTRm+kb8UKwbluCxbevan1nFPvAyFrOXokQlPokVpv0P4LsMM47r2yrDjlRIBHO5NqxgJKVRpyrR/o+xoyrbUslJ7yLxlVErtwIsoc4J507aUZdTlo0y5KHTlrpLvyRDtfeFw7bwjKCiO8lwOAKQW1p+0Cgde4k+cUFb7bttnaTSMM2W2sSUpQoJyoUrNlcWy2TIbEiNAYUU92IHN4drKcxa3QpUhXdVMK7uhBGhtwrU9wto9qUrXncU20ENO4hKEqykmQkpUVRyJ4DW5qRTsFNShvAKM4GWpAGhyV3uhunhsI8oMKX2ospS1AkwIukAATm4UXbRxjqAkIbzzOZQI7ttSk3PK1VmHfWFjOwu9s3ZlQvxzJBjzipOMSAfs3sp4pPeHuPeHvqrkpIZ3dJK25+uauDG0OAHj3Ic+kbZDK8MlxTf2mZPeFyUz3s4HS/u61iG08AUOLAGkx4f4r6IVhnHc6n0/ZkFAym0SDmUgCxtEgnn4ZRvzsTsl5gZPPn90+YHpRYKlrJjENNBbT+xwQJIsbctQgnZ2GDiwlVgT8AY9Yo8+iPDxjnEKsOzhJ/aKgR8CKBWgQAdCL+4/PurUforbQ4l8nulRGVfEFBkH+ZXpRdqPLad/Ai3xUeEZhF+8uyZaWSJUASDeLDlMVi20cPZK1CQrMPMd1I8gD5mt9EvpKVnItswtI9Cn9k6g+WtZhvPszPmQ0ghoKWUlSSFG+YhtOuVJnvHgKotk1Lmktebn9lLkJcM1myMNrPh89LUTbj4A9qXRq0tpUc0qcShQ8wo+6oLWADmJQgaRJ/my8PSizZ2wHMIsPtkKQmA4k6FOYKB9E+Y61oKqcYMF8yPoe9R2RnUbkbbCx36RigP1XuOuVYzJtwE5h5UZNm1Zhuk9mxjq5MrvBNykGw8hwrTsMm1qxO0ouhmseA7lMniMYAdqlmg7f8AT/tnjJ9Uj8qMlUH/AEgey2OZn/xIomyDatjtxPcjbN/MtQk3fjPgPxpRM6zOg4VHQrTr8Pwp5Ds6iI4axXpV1riF1UgHw+RTSbjTX54+NKWvX1rxTy/v5VycEb7rp/RG/wCPn99VdpW6w/RG5/b/AK1V6vNK38xJ7Tu8rG1P4z/aPegXaaft3D+2v+o0yKe2ir7Zz99ev7xqPmk16TB+E3sHctrH9wdi65hwoXEjrVLtTdpCwcvdPCOl6vQeJHx9/SkqHz6TRTZDlhjmGGQXCo20k4BeFWgF/tAtophMpSkA5ibyACI/7k8Kk7jbzhtaWicoV3DfSRlJI4XIV/D1qy7AHUA+7hymqvaO7bS1FcFKrXCiNNPnpSVYbU0xp5ONwfWs2dhvhnMkBBB3HxWlfWc2HJPtN5kqHGJIPp8KH912CnFKTqkJlJ6E2oVRvFiWJCxnEAFQ4jTvDnpf8zRL9H+1A8pxWgQBbiJknyt61jo6KSmLr6LnNMbiDktAU9kA4k6D54U2xhr5lXJ+YHSuYdMypWp9OlP9pUkelqoZyyCcW5AoP3qwqMQ06FyYEJANpEKJPPQCrzaePCEEnlWR7T3reSVgBQkmSpaTxnKlOSQJOnnwoxjfIPs9yG94iAvvQZisOUOKSbhJN+gNP7Nx5aCiFEBSSmBxMW8tRUd3EqUSVHX5FRQL2q4w4m2cqcuwuu1cWZrVfo23VxK8MXVfYN2KFKEFfIxqUgEgaDlqazvYOzQ/iWmlHKhS0harwEz3jbpWtb2bwYguoawpHZpIzTooAiEA8BGpF70Kd4tgO9SKWJ1+l4fFFyNsYlNpaPU5vhNRMU4orQpRC8qgtSY7sD/PGqjYO0ZxBPZhGVJJKzmmNIExM8bGAaIMcsKTLSUkqICsikqN0yC4ABkJHCItrUaSEOYbOvxUtlWcYa6IsxaE/WSJWH0KbBQRlIkRb04Vnn0gbHaWy44leUpHdTaFKJ63E9Kt2AWxElU/qg2p5hpI1SHFmDeCBFxroAbz0qjo9nup5C8uvw8TxKlMpsAJKzHZX0eqeZU8+osN5SUW76iRbunRM+Z4azRDuJslxvDKQpJbeaWsEG0pVCoPpBopxTgzQJeXyTcJ8B+NQ21raWVk50knNpmT0IGoHSj7SnvFgGt/r+knQtaQRqpeG2j2sQcj7fs8MyeKTOv4GkbU2itSNEhRETEHqCDQ1vZjEtEOJhSVEWHtSeIjXw6VQvb0LzAISV6SVEjyuL+NVsGz3zAPYPrgisYHZgfBWeE3WQ24Xc4iQSTwCbwOk/hyp7eja6W8IooWFF0hNiNJlVv4fWhzae0nnoSLJ5Dj4n8KotpNGZJk1eM2dK4tkmOm5O/13tu62SvNj7QHaI19pPHS/CK2bZOJVlHePnf4185YbG5FpPIj0M1v+xcWC2k8wKLWRMkIMjQe1dUSCoseCIFYojW/XQ+6g/fzaLbgbCT3goyCIMRY+EzROp3Mms83vs+P3T6H+9Q6XZ0DalsrMrctE7ZkQNQ08L9yrmjFSM0j5moLbvCB88alFZjStQFqnNXrXufIn586Su1vfXFK8PHl16UhevK/PWusQuDUfbqn9Eb/AI/61da7XN1h+iN2+/8A1qr1ea1g/wCiT2nd6xtSPtn+0e9BG0D9s5Gudd/4j6U12nz+JqbisIpbzgQmZcKdIElZgA84GlQs5A73CvRoPwm9g7lrYntc0NBzAF/Um0kzy+T6UtKz4XrpXf5/Ku6QJ0/zRbo11wi50FcXzFudKKDca66a2qI48M0eX4aGmOdbVJcDVK2jstwoCgklJ0Kbj0n3Wpe7DLmExCgppaQ4BPdPCYJ6a1e4I90RyAIIlJHJQ4+NiOBq8w2yy4gFBjKCcipIGbUpUIPnrUCVpeCFhptv9I8skaO1SmMcFaGnnMRAqvc2ZiUEQhahF1DK4JjWAM4B945moe0MapDS1ZSCIAkEXI4jhBqF0DmmyNTzxzkNacyqLfDbkns0KIjUgkEHgJHG/rWfY7ZClKson9qSZPLxooCSZOp1JPGddeNKGEvOnSJEk+hNWscIYPWr59Cx7A1wQC/slSRefKmBhjKRoCfma0d3C5knRUixgfOvxqG1sEuuBCEZ1KmABJMfC15ohBVbNsWMekDzVnuXhGUsiAAeJ4k9atdrsJynJci9uEc6jbE3N7J5hLzxQHnIDYTKsoXkVmXmARJBAsfKkPb45GHkIbOHdLyBkSFnMhIcQpKiomYJEyYOtQTSkuu5Ry5rXBsIv8BrbXeMtRdWeG3deaCnHlIQpCmwWyRC0qlRSlYslcJUkDmI5Vb4za6kKLbaFOIbUQhxSkzktAsBIHAm/AkxNZtvBt/E4pTgJLSXShRQkmCpAABJ1mRNV+C2li2yJcWoTEZiSPzoz2WbaMJYYZHSNfVC9tABkL8c/Hj2azhMcpUkpCZsbiY8q6/thphB7TMTwQka2nvmhDZe8Tik3Kj5mmsS6VqzEm08/fHlrQI4S53paK1FN0juAV1tDe5xfdaAZSbd2J6QeZqgZK0EqDrkn9s85nxp4NAad6kqYkx8/wCKmGFlrEA9qnspomi2EJDsrjMSfEjxn0io7mG0AtwA+eF+lTi2cp1BHz7q4E+fhH4U9noCwFkURtGQUJSIT/YW4G0yKhYvBk8uNW7qJEi/uPyKSpMcL+ttPP8AOnF11zoQ/JA2PwZSo8BMcK2DctC14VkqsMifO1BmD2b9YxKGljuzmV+6nhzuYHnWuNZGWpMBKR/gAegFVNWcRDAs3VMEMhDd6UlqBQXvig9qjwUPgaLsDtQOIJCSmLHlMSQDxI0PWg3e/E5nUAcJP+eQpkDHRzBp1CJQ4hUC6pmknhb56U8Ty9fWmkJsb6aflS55cPd51eArUruaANB4yT82rhWT0+ePSvXHv+fwri4Am16ekR7uov8AQ2/4/wCtVepW698I3/H/AFqr1eZ1o/6ZPad3lYup/Gf7R70NubUzY5tCRDaXxCRcz2neUo8VE8eAgcKrMUnvqAtCleh/Kp+BZ/8AySOMPKPmCpXxAquQZ116i9716NTj7No9Q7lpKdjWPs3cxvxLk0k8DaL6WnpToWeP9r6V0tDx+edSmNlOuAZGnFdUoUQfOI0o9rKU97Gi7jZQ0DU3HjPjwNMYhm4InUHrGtWeO2I8ynMtspHOLefI0rZzCUoLy4KU2ANwpagMogzIAJUR0A40xzQQgvmYYy5hvfLLjpZSdnJtRZsJ9ICkqtmAANATG1yyr7SXEE+0BKh4xAUOuo0vRVszGIeGZtQUOMajxBuPOopGE2K8x2lRzQSHpG/uOaL0qt1GnvGo46UrGMIdSUuJCgRB86i4I90VKWafiysqxmIZgrI9rYHsMS63Fkq7v7punXoa5hsKpYUUIUoIgqhJgTcSQD68jV9tYhO0A64Wy2CAUkpKvYIAyG5MxFjpNVjm1CtpKUoDTiXe0OSQhUoyKOWbTA7uneV4URoXp9PXSywx9G3EcLbncCdb79269rhSlbAQ2HVPLzdkBnQ0QFBSlpTBKhAjNOl6eVtdtotpQkKbUxlVlCe0zOIUhZUqJnNwJ5VTYrHKW645mgue3lkAzBNpuONNHmJ8xl4+oogCMKJ81jUuv6hkBkPiDex3g5p559Sm20KPdRmy8wFEE35TfzNR1YFMSOZkwPE+tPOO25fPA0i4vqON7i3nSloU9sYaLNFtfjmVCf2eDHS/56GmkYdKbhN7X9/uqwWqbG4MaH8qR2Y4GevGmFqfgF72UVlMW0Huv+ck+MinwZ198H8a72XTwI/H3UtGnvmuwJwFl0E8K4muIctp4GfhXgo+Pzx69KaQlKdSLdeUfA0gRMEe/p8a7rzjn86Glxw6+vw/zXWzsmppTk8vx9Kb7Sx4HSlqGs+8addeWtRXgoGYtz69BQ33GaeAi3dnYzASXSol6CCJhKQDYARfQE02rHqL63XCMqEnIAbpP6t/vZtTy8oC8ftLKsKQVIJ9q8SevOizYO77uKQ0gjsmpClrV7awLhIGsHmeBtNMoxGwumkIvuCz1TGGPL3n64BW2EeU3hUZzCikqVqLqJVJ63oRxi+0dKzcAkDy+EfOlatj8GlY7MJkRHlHH0rMsTgVNKyKEcQYMHkQajQAOlc46n6KdsxzZHOcdVFy929/CnEItE/PSlFQMzPpSQgzHrx5VZtCv75JKCAOfzJ14Wrx5mBx/wAxSyL+B4X+dK4uDzA4cOs0RLfNHO6t8I2f3/61e6vUvdhv9Ebg/e/rVXa8xrfzMntO7ysZUn7Z/tHvQbjXlJfWpByrQ6Skm8ELJ59NKVjXGyc6JTOqIBAJuQhRPszpIkVzHD7Zyfvr4/tGmUoPj1r0mAfZt7B3LTdEHBrrkG1suHx8UpraDibNgJ6iM0fvEEg+FL+uvL9txavFSj+PhTAa73snXXr8aXOs8PHWi4QniCJuYaL8dTz1SO1UlRmCDIIJkEceR5Hyp3FY1SwJiEiEpSLJGptzPEkkmmnRYZgenCOOtc72o85kx765P6JmIPtmuKXImQdOkX411s5LJ0J1ScsTyKfClhsxKgZ8J05W60tTQi4Pw+FdYFK4NIsRcKxwG9L7cDMpY/a163yk8qe2hve+4kpT9kehJt42qj7ERN09eQ4Ugqy2nlwOnCTeoxpo73z5m3eoI2XR4sQjF+z6CR2Opmdc0nWTMq69aWgjX5jh086VmULRE8yZ/vypJQdcoHx8+f8Aajiw0ViAALLyURr7ufD38aWF8xb3mDXJIA1J92vxrveAuLTofcREXpVxzXFI4ekH/Ne7OIi40Ma+QOvC1LW2TqIPCDNuE86jqEQSYgi3rroNONccs1wz3p3SCLACuFMlMXkWIIInSDTjjto6fjGtJSYAE5YmCADqCJE2MT6Uh9SaSQLgJt32bjpBmZ9eNWmC3VxDlw3lGoKremvwrmB2kGFJUhsqJBAdJSQDY5kpCMo0Ivzop2dv2mIcaEiAYJ5cb624UP0znZVs9TVBt4o+ZBPK6Ftobru4dIUrKUmBAmQRpci/+KrlpBGknkPmPKi7efedDzORCLHW/K8ihduJ11tFwLaa05gJFipFJJM+PFMLFMosY1HA9eP4U4BAtJ4Wj19PdS4JjQj3fGkpdEXPzp5U+wUom6aV1meXHyPv91KMZSPHzkelKkRBvPWPnypvIlJ1IB68PMU0hLqqjF7Ez96dZJHwqxw29GKZda7VWdqyJAywkWlRQJMc45092sGLAaDlGldyTqbcv7m5/vQHUzXIMtO2TM6o52ZvC0+gw8gBJI7pn4x8Kj7xOBxk5W5QgKIWbEGD5kExQ5gNpLYsiAAZ9kXkA69daf2hvE64nIrL3gZgEe1rx6+FV01NMPuC/rBsqkUEjJA5mY7bfXNV7aESLpvMXEDSJ9abdMApABuYItYRHPrSvrK+A5dNDPupDpkgKkwfEXN6mRxy3zvzVrZ98+9dQ0Yn8fypqDxBj8vWpGeSZ1pCwCOOvz7qn2UgHijbdVX6I34r1P8A3FV6l7rD9Eb/AI+f31V6vMa38zJ7Tu8rHVP4z/aPeh7F7sYlTq1BsgFSiO+i4JJ+9XBu7i4H2Z8MzY/GvV6prP8AJKtrQA1unA+KONrzWAwt5HxXk7CxYkBoxw77X/KundrFH9S/VTcaRztavV6n+c1X1W8j8y7ytL1W8j4ryN2sUBGT/wAm9PfSlbAxU/7c8rtj396vV6u85qvqt5H5l3laU/pbyPilDYGL4p8e838Jrp2Bi9MnnLYt/NY16vV3nNV9VvI/Mk8qy9VvL+UhGwcX9weakH3969cf3exRn7O37zX516vV3nLV9VvI/Ml8qy3+63kfFI/07iuDRH8bXDpm0p4btYnVSCbaZm48716vUnnLV9VvI/MuO1pj+lvI+KQvdrEjRs2jVTZ93esfzrju7WKUZ7O4Fu+j/leu16u85avqt5H5lw2tMP0t5HxTad2cSBdkqPPO3x1tnry92MRb7HxGZv8A5V6vV3nLV9VvI+KXyxPwb8fFe/0tiZktk3+8jx+9pwrn+l8UAB2UkERCkAcf2q9Xq7zlq+q3kfFL5Yn4N5HxTje7eJFuy7saZkf8opKN2MReWfctvh/FXa9S+c1X1W8j8yTyvNwb8fFNp3UxINm5B5qRY/zV07s4m2ZmT0WiLHT2vOvV6k85Krqt5HxS+WJ+Dfj4pX+msTr2Wuozt8oH60V0brYgf/HblmR/yr1ervOWr6reR+ZJ5Xm4N5HxXf8ATGJI/wBuJ/aR/wAqQndnEiZameOdv8VV6vV3nLV9VvI+K7yxNwb8fFJ/0liCZ7LpdTfwzU8jdrEJylLUHnmbBHnmr1epPOSq0ws5HxXHbE53N+Pinv8ApWNJKlIkkJBlTZskQONdGysZ9wcf/wCU353vXa9XN/ySqY0Na1gHYfFD8pP6jeX8pH/RsZN0dAczc87mb1w7CxZH+3FoiW/z616vU7zmq+q3kfmS+U39RvL+UhOwsbM5SOXeb5zEZuNI/wBN4oat5uuZq5/mtXq9Xec1X1W8j8yUbVlGYa3kfFFWwNnuIw6ErTlUM0iUnVZIuDGhr1er1Zmatkkkc8gXJJ5ntVTLVPc9zjbMlf/Z"/>
          <p:cNvSpPr>
            <a:spLocks noChangeAspect="1" noChangeArrowheads="1"/>
          </p:cNvSpPr>
          <p:nvPr/>
        </p:nvSpPr>
        <p:spPr bwMode="auto">
          <a:xfrm>
            <a:off x="215900" y="-6889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3894106"/>
            <a:ext cx="2678112" cy="271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</a:t>
            </a:r>
            <a:r>
              <a:rPr lang="en-US" b="1" dirty="0" smtClean="0"/>
              <a:t>car </a:t>
            </a:r>
            <a:r>
              <a:rPr lang="en-US" b="1" dirty="0" smtClean="0"/>
              <a:t>she would be an VW Bug, because she is cute like me!</a:t>
            </a:r>
            <a:endParaRPr lang="en-US" dirty="0"/>
          </a:p>
        </p:txBody>
      </p:sp>
      <p:pic>
        <p:nvPicPr>
          <p:cNvPr id="1026" name="Picture 2" descr="http://s3.racingjunk.com/ui/3/33/21719333-629-72-CUSTOM-VW-BUG1776-MOTOR4-SPEEDV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soft drink she would be a 7 </a:t>
            </a:r>
            <a:r>
              <a:rPr lang="en-US" b="1" dirty="0" smtClean="0"/>
              <a:t>up, </a:t>
            </a:r>
            <a:r>
              <a:rPr lang="en-US" b="1" dirty="0" smtClean="0"/>
              <a:t>because it makes her laugh.</a:t>
            </a:r>
            <a:endParaRPr lang="en-US" dirty="0"/>
          </a:p>
        </p:txBody>
      </p:sp>
      <p:pic>
        <p:nvPicPr>
          <p:cNvPr id="2050" name="Picture 2" descr="http://upload.wikimedia.org/wikipedia/commons/thumb/f/fb/7-up_Logo.svg/201px-7-up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3657600" cy="298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zoo </a:t>
            </a:r>
            <a:r>
              <a:rPr lang="en-US" b="1" dirty="0" smtClean="0"/>
              <a:t>animal </a:t>
            </a:r>
            <a:r>
              <a:rPr lang="en-US" b="1" dirty="0" smtClean="0"/>
              <a:t>she would be a </a:t>
            </a:r>
            <a:r>
              <a:rPr lang="en-US" b="1" dirty="0" smtClean="0"/>
              <a:t>tiger, </a:t>
            </a:r>
            <a:r>
              <a:rPr lang="en-US" b="1" dirty="0" smtClean="0"/>
              <a:t>because she can be very sneaky.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6672943" cy="42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53" y="67806"/>
            <a:ext cx="4473347" cy="6180593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song she would be “</a:t>
            </a:r>
            <a:r>
              <a:rPr lang="en-US" b="1" dirty="0" smtClean="0"/>
              <a:t>Baby,” </a:t>
            </a:r>
            <a:r>
              <a:rPr lang="en-US" b="1" dirty="0" smtClean="0"/>
              <a:t>because she loves </a:t>
            </a:r>
            <a:r>
              <a:rPr lang="en-US" b="1" dirty="0" smtClean="0"/>
              <a:t>Justin </a:t>
            </a:r>
            <a:r>
              <a:rPr lang="en-US" b="1" dirty="0" err="1" smtClean="0"/>
              <a:t>Bieber</a:t>
            </a:r>
            <a:r>
              <a:rPr lang="en-US" b="1" dirty="0" smtClean="0"/>
              <a:t> songs and his voice.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85800"/>
            <a:ext cx="3690938" cy="582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candy, she would be a </a:t>
            </a:r>
            <a:r>
              <a:rPr lang="en-US" b="1" dirty="0"/>
              <a:t>P</a:t>
            </a:r>
            <a:r>
              <a:rPr lang="en-US" b="1" dirty="0" smtClean="0"/>
              <a:t>ixy Stick, </a:t>
            </a:r>
            <a:r>
              <a:rPr lang="en-US" b="1" dirty="0" smtClean="0"/>
              <a:t>because she is sour!</a:t>
            </a:r>
            <a:endParaRPr lang="en-US" b="1" dirty="0"/>
          </a:p>
        </p:txBody>
      </p:sp>
      <p:pic>
        <p:nvPicPr>
          <p:cNvPr id="5122" name="Picture 2" descr="http://farm4.static.flickr.com/3142/3053075691_6aa934f6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106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Friend: Marissa  Soza</vt:lpstr>
      <vt:lpstr>If my best friend were a car she would be an VW Bug, because she is cute like me!</vt:lpstr>
      <vt:lpstr>If my best friend were a soft drink she would be a 7 up, because it makes her laugh.</vt:lpstr>
      <vt:lpstr>If my best friend were a zoo animal she would be a tiger, because she can be very sneaky. </vt:lpstr>
      <vt:lpstr>If my best friend were a song she would be “Baby,” because she loves Justin Bieber songs and his voice.</vt:lpstr>
      <vt:lpstr>If my best friend were a candy, she would be a Pixy Stick, because she is sour!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23</cp:revision>
  <cp:lastPrinted>2012-06-06T18:16:38Z</cp:lastPrinted>
  <dcterms:created xsi:type="dcterms:W3CDTF">2011-10-05T16:12:23Z</dcterms:created>
  <dcterms:modified xsi:type="dcterms:W3CDTF">2012-06-06T18:17:21Z</dcterms:modified>
</cp:coreProperties>
</file>