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artinez\AppData\Local\Microsoft\Windows\Temporary Internet Files\Content.IE5\479WFVY9\MC900089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281" y="3886200"/>
            <a:ext cx="4571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 rot="10800000" flipV="1">
            <a:off x="2133600" y="1752600"/>
            <a:ext cx="4724400" cy="172211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 smtClean="0"/>
              <a:t>RYAN WARD</a:t>
            </a:r>
            <a:endParaRPr lang="en-US" sz="12800" dirty="0"/>
          </a:p>
          <a:p>
            <a:pPr marL="0" indent="0">
              <a:buNone/>
            </a:pPr>
            <a:endParaRPr lang="en-US" sz="11100" dirty="0" smtClean="0"/>
          </a:p>
          <a:p>
            <a:pPr marL="0" indent="0">
              <a:buNone/>
            </a:pPr>
            <a:r>
              <a:rPr lang="en-US" sz="11100" dirty="0" smtClean="0"/>
              <a:t>                                                        </a:t>
            </a:r>
            <a:r>
              <a:rPr lang="en-US" sz="12800" dirty="0" smtClean="0"/>
              <a:t>Written By: Dylan Gross</a:t>
            </a:r>
            <a:endParaRPr lang="en-US" sz="12800" dirty="0"/>
          </a:p>
          <a:p>
            <a:pPr marL="0" indent="0">
              <a:buNone/>
            </a:pPr>
            <a:endParaRPr lang="en-US" sz="96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</a:t>
            </a:r>
            <a:r>
              <a:rPr lang="en-US" sz="3200" dirty="0" smtClean="0"/>
              <a:t>                                         </a:t>
            </a:r>
          </a:p>
        </p:txBody>
      </p:sp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B/AMwDASIAAhEBAxEB/8QAHAAAAQUBAQEAAAAAAAAAAAAABQACAwQGBwEI/8QARRAAAQIEAwQHAwgIBQUAAAAAAQIDAAQFEQYhMRJBUWEHEyIycYGRUqHBFBcjQlZisdEzQ1OCkpOU4RUWwuLwJTRjcqL/xAAbAQABBQEBAAAAAAAAAAAAAAAEAQIDBQYAB//EADMRAAICAQMDAgQEBAcAAAAAAAECAAMRBCExBRITQVEGFCLwFVKhsTJicYEjQmGRwdHh/9oADAMBAAIRAxEAPwCgmHgR4BD0iN6TMcJWeYKRtI03iIIJpGcQzErtXU33t44w5X9DEZJTBIIINraEa3gzT5wPJ2F5LHvEBSCMiLHgY9CilQUnJQNxC2IHERGKmaJ1G12xDQIhkZxL6dlR7Y1Hxi1swGcrsYUMNuJTqLBclyoZqR2h8YDDPSNPs3FjGem2SzMuItYA3HMGJ6H/AMshuTG8hg7Iubcs2Trs2MAoJ0ld21I3g3EOuH05jajhoVGYj20eM9qJCLawEYX6TP1Ve1NkD6qQPj8Ypw99zrXnF+0okeEMixQYUCBMd8yxIM9dMJv3U9o+UHnDlb1ihSmrNqWoZrPui+RAtrZaEVrhZCoREuyUkqNgMyYnVZIJUQANSYDTk116tlN+rBy5846tSxiO3aIyZfLysu4DkPjEMKLchIuzrlkdlA7yyNPDnBRIRd4OAWO0ilZZ2adDbKSVbydEjiY1lMprUijsgKcI7SzqfDgIfJSrUo0G2U2G87yeMW0jhFZfebNhxD6aAm55joURTEy1LN7bywkbgdT4CBLlfVtnqmRs7tpVjEKVs/AkzWKvJlBTKFZosD7oiKFJPahyXIkCwRY5iLHcQHYxiYkAhbI1TYcockQhMUCV5mUDwujJe7nA1aVNq2VghQ1g8kQyYlkTCADkoaKtmIVbe04MR687iBG1qbWFoNiNDBuSm0vo4KGovpAZ9lbDhQ4M9x3GPGnFNrC0KsRpaJXQOMyJWKneahIuMoG1yX2mkPAdw2V4f8/GJ5SeaUypx1aW0oF1lRsEcSeUZadrdVxVOro2EWFrQRZ6aOQCb5m57qeep3RVajVpo/rc8Sxq07akYWMn6pJSP/czCUqtcIGavQQPlMWTC3lCkUmYmzaxsCSOGSQecdAw10T0mn2mK4s1SbJuUrulpJ8L3V4n0jfSkrLyLKWZOXal2k5JbZQEJA8BGV1vxexJWkbS40/RK1GX3M4kmt4zB2mcJzuycxeTePwj1/FOJZdlSZ3Cs21dJupTLiLc80x3KERlbdwMVY+JtVnJEN/DKMYxPnySxPT5khLpVLq/8mnqIOS2zMFstqCkLsQpJuCI6VXcH0CuhRqFNZLqv17Y2HB+8NfOOY1rA1dwY6ajh99dRp6CS4ypPbSnmnf4jPlGh0HxYtp7Lhv9/wBpVanogH1VmaphoNtgWt8IcqwFybDnAvDWJJOvy203ZqZQPpWCc08xxHOGVSf61RZYV9GD2lD639o0dDefdeJV2g07NzIqhOF5Ww3k2Dr7UUoUE6dTesIcmAQncjj4xYErUsBANhkdOpypshbl0s8d6vCNKw0hptLbaQlKRoIY2mwAAFhpyhrs4hrJA21e6ALHaww2tFrEubSUpKlKAA1JMD5urBIKJYXPtkZDwEU5h9x8/SLJHAaRWUIVKBy0R7jwIx5xbqytxRUo6kmISM4lUIZBa7cQY/6yFDwO+0TJcG43ihHoJBuDEpQRgaE0uRIlyBiXlDUXiZEwk63B5xEa48PCaFg6xYRAtLlxrE7T6kHIgxCyGSqwl15hD7ZQ6kEbjvBgFOSbkovtXU2dF215eMHWZhC7DunnAXHlW/wuguBs/TTJ6pu/1eKvID1iJtQdOpY8CSikXEKvMyyWJ3F1eTQaO51bI7Uw7c7ISDYkjeBcC28x2nD9MouF5BulyLjDRGa1LcT1jqt6lHj+GgjnWH6NPU+VpmE6Mv5NW6wgTdSmxkqWls7JB42vpv4XvGpxlgfCGEMEz1QcpSp+YQgJD0y8orccUQkKJBFhcgm1oweuFvUnLu2F9Pv29pp9OiaZAiibgaQo4J0a48nKPU2qfUX1u0uZcCSHFFXyYk2BSTc7PEefj3sRm9XpH0zdp3B9ZYV2BxFC3QjzNowUszU+kyqzbUrPP07C8k4WVvSytl2ccGoB3JFwcxbTIk5dpNI+pfC7D3nWWCsTa/LpTrOr+Vsbfs9am/4xP+MYrHWCMGYUwdOT6aEHlNBKW/p17RWpQAuq9wLm+sc76OOkGcpE/L06qvqfprygjadJUpgnQg+zxHnB93SCqd1bZxIV1GThhND0mYIVILcxPhsdQtq65xhrJNt6wOHtDQjPjAOjz6KpKJdbFnL7K0A91Ud0ISoEKAUkixHERw2rU0YJ6QQyhATS6iQWfuAnTlsqy8CIu/hvrDV2eGwyu6roRcncvImhkJAIIcesV7k8IKpISL748Q3sDOPCM427P3nJmeVQoxGuOKNxfKK6omVFd59poHrFhPK+fpCqPaNY+8aqI1chEDs+n9WgnmqKjkw65quw4CCFRpCzrLbjiE6nPhEJmE3ySYq8zC1iUVyPvl75O2r6tvDKGmSv3F+sTp1iRMRdxEk7QZQVJvJ0AV4GIVtrR30lPjBpMSJ0tujvMRzO8QgBKlJzSYlRMLTrmIMqlWHM1tJJ5ZRCuksqzbWtHLWF8yHkRPEw4lNuZSdTY84BvS5xJ0g0ikukuSzNluJ1Fu8oeYCRGhXR3x+jU2oczaBvRqyT0pVHrBZTMq4bc7oT8TFF8Q3BNGSh3/8AJa9IrY3/AFTe9H7SJjpPxnNui70uiXYaV7KCLkDzQmOgVmkydbpkxTai0HZWYRsrTp5g7iNQY5tP4dxNKYqqFawnVpKTTPtNpmG5lsr2lJFr90jd7zEnV9KH2ko39L/sjIU67TipQW9BNC1TljtBWIOiCgYewrXag1MTc0+1JrWwZhSbNFOd8gLnK141+E5h2bwvSJl9RU67JMqWo/WVsC584zNXpHSNWaZMU6fxFSFS0yjYcSmXKSR4hEbOmSbdOpspItfo5ZhDKSTqEpAH4RX9U1NVqKEOTmTUIyk5EH40mnJLCVXmWFFLjco5sqGoJFgffBfo5kGqdgeisMhIT8kQtRSLXUobRPqTFWryLdUpU5IOkhEyypokfeFoyNLpXSPSabLU+SxDSEy0s2G2kqlySEjTMohemammmtg5wcxL0ZjsJ06uUiSrtLmKbU2utlZhOytF7b7gg7iCAQeUcrq3Q7QKHh2tzyJiam5hEm4WDMqTstEC97AC5y/tBDqulD7R0X+l/wBkVapSukerU6Zp09iGjqlplstupTLkEpOuexFn8/pvziQeF/aaHBs07O4UpEy+oqdclGytR3nZzMZTpupQnMLtVBtP00g8FbQGewrskeuyfKNzSZFumUuUkWf0csyhpJ4hIAgXj9rrcFVtJ3Sa1DyF/hGept7dWHXjMNZc14Mx9IqzUzRJGamHUhx1lKlge1axy8QYa/V02IZbKua8vdGYwXKvTFCZUgJ2QpYuTzjSs0i/6V3+ER69pRWaVZjuRMPqPJ5WUD1lJ2dmHRYuEDgnIRAm5VYWud3GNCzSpVHeR1h+8bwQZYbbFm0JSOQic6lV/hEiFDtyZl2adOPdyXWOash74vMYemF/pXW0D7t1H4RokpiUCB31bnjaSrpk9YJYw7KII61brvibD3RdRS5FCdlMq3bmLxchQO1jtyZOKkHAmJTMoBzCvSJBNtfe9IHwouPGDKzvMJieY9o+kSJnpfeo/wAJgQAToYcELOiSfKGmpY4WNDIn5b9p7olTPyv7UehgEGnDnsGPepUNw9YYaV944XNNAKhK73kj1gBgR5DfS7UAkjYmJZYSeOSFf6Y86s77QBmpo4exjSq3n1KVhLth9XRX/wAn3RSde0nfo27ZZ9L1B8+DO0Ynq8/R5VD8hSHaiO0XQ24EdUkC9zeMO10vOPNhxvDzykK0PygZ+6OnOobmWFIVZbbqCk20Ukj8jHzqxKO0uZm6TME9dJPqbUbWuL5Ktz1jz7ptFF4K2LuJr1TvsC5wDN/87L32ce/qB+UL52Xt+HH/AOoH5Rh7mPPGLT8N0v5f3hXyn8x/Sbn52nvs2/8Azx+UL52nvs5Mfzx+UYbLhC8o78N0v5f1M75T+Y/pNz87T32cmP54/KEnpc2XGxM0F9lpTiUrcL47IJzOkYbyEVKsAac/fTZy8Y49N0v5f3jLNN2IWDHb+k+kgQc0kEEXBG+M/wBIbwYwRWlE22pVSBfirL4wVoxWqkySnBZZl0FV+OyIwPThVCzRJOjs9p+ffBKd+wi34qKfQxntLUW1KqPf9oNY2KyYAwI6zL4blkuuJSpSlqseBUY0aZ+TGryfQwKkcOuysjLsCYQS20kG6SM7Z++8OVSplOhbV4Kj1/T1VipVLb4Ew99jmxiB6wwmpySdXh6GHCsyA1dPkgxn1SEynVonwIMRKl3k95pf8MT/AC1Z9ZD57B6TUCuU8frVfwGF/mCnj6zh/cMZXZI1BHiIbfnHfJ1n1M75p5qziGR3B4/uQ3/Mcn+yf/hH5xloUL8nXE+ashb5KwnRsecedW0nRtIPhC60HSEM47edtPCRuA8hDSFK0BiZIHCJkm0cWxFxmVRLOq4J8TEzdPGrjhPgIsJMeqdQ2Npagkc4YXY8RwRRzPG5KXSb9WFc1ZwPxbRUVehOy7aUJebPWMkZdobvMEiJX6sBcMIv95WQ9IGvzLz5u6tRHs3yHlDW0zXKVfgxy3iohl5E0nRHioViiilzjn/UZFOyUqPacaGQVzt3T5X1gL0t0JUjUWcSyrZLL2yxPBOgOiVnyy8hxjJz7U7RKq3X6EsofaN3EgZEbyRvB3jzjrmF8S0nHNGcbU231i29ibknMym/DingfwMec9Q0NvTNX5QPp9f6TXaPVLqKwVO4nIAQoBSTcEXBG+FBHFmGJvB0ypYS5MUVxX0T4zLFz3VfA7/GLuAaUziCsArKHZOXT1rqddvPspPInXwtFjVYtqhlOxl5XqVZd9iI+g4QqtZbS+2lMtLKzS89ov8A9QMyOeQg250ZTaUXRVWFK9ky5SPXaP4R0kAJSAkAACwAytDJh9qXaLr7iGmwLlbigkDzMS4kR1D5yJw2s0SoUR4NVBjYCu44k7SF+B+BzihI017EFck6LLi/WuBcwr2GQe0T/wA1tG7xNisYqDuH8HyQqjyyA7NLRZljPvAm2eWR04XjSYMwnJYQp7rjjyXpxwbU3OLyuBnYX0SIA1usWhSB/EeBIrNT5V7B/czROuMScqt15aWpdhslSlmwQlI1J5COIMzpxrjx6suhRp8moCWbVwHdy8bqPkIt9IGM3sVTZoOHVK/w8G8xMi4D1v8AQPeYhp0o3TpZDEvcBOqt5O8wX8OdFdm89o+/vmUHVdeta+NeZs9tJyvHhgExUXmwEuWcTz19YIy86w9ZIXsK9lUbRqmSZ5bQ0nVEaolUgxCtJEIIpkarXziJaUnIpBHhEistcojUYlEjMgU02dUCGdQ17MTKMMvEgJkeBEDEiTaIUwlPpQOJ4R2MxQZaSc4S322hdareGsDnJpxeQOyOAiA5m51hRV7xPJ7S87UVkWZASOJzMU1rU4raWoqPOGwokVFXiRlieYoUKC1PkQizr4BVuTw/vHO4UbzkUscRU2mkgOzINvqoO/xgFiHDKpKbFYw5Mqkp1Ktrq0K2Uq424cwcjGwKglO0ToM4Az80X3CB3RFbbpl1n02cQ6u9tLuhjqJ0rlsfIMZU4pJGyp9pu4UPvIPw9IIs0DBNcd+W4ZrjlLmCLqFPmepJvpdBzHlbfGdmJdiZbLcw0hxHBabwGmMKU103b61k8EquPQxntR8L2IxbTPj79uJbU9aRhi0TqaMJV8o2GsaVFTXHqkE+sUnOj6ituiYxNXKhUSnPZnpzZR6a++MDK9HMvMS6XRUHE7QvYtgxWmMEScrMKacmn3Nm2gAvAQ6J1Gw9vk/b/uFN1TTgZP8AzOjTfSDg3DEqZSjpaeKe6zINgIvxKsgfUxi5uq4l6Qn+pfWmnUkHaLSCRtDnvWfQb7QySotPkiCzLpKvbX2j74JNOKacS4g2UnSLPRfC1dR77Tlv95X6jrfdtWMCEpXDcjT5ES0kghQzU4o3Us8SYGvNKZcKFjPhGilJpM0yFpyP1k8DDJuXRMossZ7jwjQUN4R2Y2lZaPKe/O8zsKJZhhbCylYy+qeMRQcDniBkY5lqWnphjJC9pPsrzEE5eqS7oAd+iXz09YBQojelWj1tZZqiyhaQRYpOhiu5Jg90kQDl5l+XVdpwp4jUHygrLVpCuzNN7J9pAuPTWB2qdON5OtiNzGuSrqdAFDlFYpUCQUm/hB5stPp2mVpWniDHpbG8wwXY5Eeas8GZJTilb7eENhQosIDmKFChR06KPQCSAkEk6AQ5ptTqw2gAknfBOXYQwMu0o6qhjuFj1UmeSUoGbLcsV7hwi+FRCDEM5MFlrs945CBiC5hAwgkNTm7nqmz4mBsek3JJ1OseQUihRgQZm7jkxR7HkObTtuoR7SgPfDicCNG80ckktybSDqEi8Ca0m05tblIBg0rskgboF1tN0tL4EiAaT/iZhlo+jEFQoUKDoHJpWYVLO9YnMaKHEQdS6l1CVoO0kiM5FqRmSyvYVm2rdwMQ21htxJq37doVfQl5OysXEB5qXWwrig6KgwTEa7KBSoXB1iJGKyR0BgSFFmal+q7SDdF9+oitBQORkQYjEUKFChYke04tlYW0tSFDekwRars0lAStCHCPrEZmBcKGNWrciPDsODP/2Q=="/>
          <p:cNvSpPr>
            <a:spLocks noChangeAspect="1" noChangeArrowheads="1"/>
          </p:cNvSpPr>
          <p:nvPr/>
        </p:nvSpPr>
        <p:spPr bwMode="auto">
          <a:xfrm>
            <a:off x="63500" y="-490538"/>
            <a:ext cx="1609725" cy="100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http://www.smiley-faces.org/wallpaper/smiley-face-wallpaper-widescreen-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01288"/>
            <a:ext cx="8458200" cy="276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car, he would be a Corvette, because he will always play for a very long time.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http://upload.wikimedia.org/wikipedia/en/thumb/5/53/Corvette_Grand_Sport.jpg/250px-Corvette_Grand_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467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253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/>
              <a:t>If my best friend were a soft drink, he would be Coca-</a:t>
            </a:r>
            <a:r>
              <a:rPr lang="en-US" sz="4900" b="1" dirty="0" smtClean="0"/>
              <a:t>C</a:t>
            </a:r>
            <a:r>
              <a:rPr lang="en-US" sz="4900" b="1" dirty="0" smtClean="0"/>
              <a:t>ola, because he likes to be very energetic.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http://t0.gstatic.com/images?q=tbn:ANd9GcQot0VB99g7vLXGjVgEsuIGY8kKWk0M1---WJQY3ebC3UZ3KF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1"/>
            <a:ext cx="8077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zoo animal he would be an alligator, because whatever he eats he will finish it.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3114" y="3562682"/>
            <a:ext cx="2971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b="1" u="sng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http://www.marathonbooks.com/images/Alligato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3200"/>
            <a:ext cx="8458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ringtone he would be the theme song from  “Space Jam” because he is very athletic.</a:t>
            </a:r>
            <a:endParaRPr lang="en-US" b="1" dirty="0"/>
          </a:p>
        </p:txBody>
      </p:sp>
      <p:sp>
        <p:nvSpPr>
          <p:cNvPr id="3" name="AutoShape 2" descr="data:image/jpeg;base64,/9j/4AAQSkZJRgABAQAAAQABAAD/2wCEAAkGBhQSERUUExQVFBUTFhsXGBgYFxcUGRYeGhgYGBsgGBgYHCYfGhklGhkXHy8gIycpLCwsGh4yNTAqNSYrLCkBCQoKDgwOGg8PGiwlHyQ0NTAxKi8uLCw0LDIsLCwsKi0sNCwvLDAsLC8sLCwvLy41LywsLywwLC0sLCwsKiwsLP/AABEIAO0A1QMBIgACEQEDEQH/xAAcAAACAwEBAQEAAAAAAAAAAAAABQMEBgcCAQj/xABLEAACAQMCAwUDCQUECAUFAQABAgMABBESIQUxQQYTIlFhMnGBBxQjQlJigpGhM1NykrEkQ6LBFTRjg7LC0dJEZHOT8RdUo7PwFv/EABoBAQADAQEBAAAAAAAAAAAAAAADBAUCBgH/xAA3EQACAQIDAwsDAwMFAAAAAAAAAQIDEQQhMRJB8AUTMlFhcYGRocHRFCKxI0LhM5LxFTRScqL/2gAMAwEAAhEDEQA/AO40UUUAUVS4rxmG2jMk8qRIPrMcfAdSfQb1g+KfK+WyLG2aUchNMe4i94UjvGHwFcyko5tncKc6jtBNnSaWcV7TWtt/rFxDD1w7qpPuUnJ/KuPcR4vf3X+sXjqp/u7YfN1+Lbuw95pfa8ChQ5EYZjuWf6Rj72bJqtLFwWmZp0uSa0ulZep0m6+WawBxF39z/wCjC5X+Z9IpRefLDOT9DYYHnNMqn+SMN/Wss90ijdl26A5/Qb1dtOEzy/s7ads8iYnjB/FKFH61D9TVl0Y+5a/03DU/6tT1SLN18pfEn9n5tAPuxvMfzdgP0pZL2u4m3tX0gHkkUCfroJ/Wm6djL1uVqR6vJEv9GY/pV+P5NbojfuFPl3jt/SKl8S+EdbPJ0N69WY6XjN6x8V7dH3SlP0QLVOWSZvauLlvfcTn/AJ62XF/k8uYUDCW3JaSONV0SHJkkVOeoYABLcuSmvfDPk1lleZGu41MEvdnTbk5BRJFPil2yrj9ac3Xe/wBQ8TgI6RX9vyc/ksSwwWkI9ZZT/VqiPCx97+d/+tdgg+SSMAa7mVj1wka59wIOKtD5KLbrJOfjEP6R11zNbr9T59bg/wDh6I4keFL97+d/+6vSWhXZXlUekso/o9duHyV2n2pj+JP+yon+Sa26STj4xn/kpzVbr9T59ZgnrD/yjj63lyvsXd4mOWLiX/mJq7b9r+JR+xfzf7xYpv1dc10S5+SAZ+juSPR4w36qy0g498nE9tEZA0UoDIuAWjJMkixrjKsPaYdabNdDncBPVJeDX4KFn8q/E4/aNvOPJo2iPwKHH6U+4b8uJ5XNk6j7UMiy/wCBtJHwJrN3vY67hx3tsyhnEalWjkBZtl5NkZOwyBuQOtLp+HsjFXR42HMOjIf8QGR6inPVY9JD6PB1ehL1+Tr3CflU4dPt84WFvsTgwNv5a8A/AmtWjggEHIO4I3B9xr84PYBhuAwPuINT8MlmtW1W00sGPqo2Yz74myh/Kuo4uO9ENTkia6Er9+R+iqK5Vwb5V7iPC3USzDPtw4jcDzMbnS3wYe6t9wLtXbXgPcShivtIQUdfejANj1xirUKkZ9FmZVw9Sj042G9FFFdkAUUUUB8ZsDJ6Vz/tB8pmrMdjpfBwbhhqj5f3IBHenP1tk25tyrP9v+1D3l3JZRti1tsCfTkd/Id9BP2F6gczz6VQ4Zw6W4furePWVwGPsxxD774wDjfQMsfLG9VK1aSexTWZrYTBwcOeru0fzx5lWSHvJO9lZp5f3kh1MP4R7KD0UCrVjZSzkdxFJNk41IMoPfISEH559K6BwT5OIY8NcN84cHIBGiJfId2CdePNyfPArWxxBQAoAA2AAwB7gOVRxwrk71GT1OVY01sYeNlxuOMcU7M3UffKSitFbfOQFzKxCyaWGThQ2kMdg29b+w+TmyCgsrXOcNqlcuD1HgXEePQLirDIDxVgRkGxAPrmdqm7Gtpt/m5Ys1mxt2J54THdk++Ixn41ajRhDRGXVxdar0pMa2fD44V0xRpGo+qiqg/JQBViiipSsFFFFAZvtNPm74dD9u4eQ+6K3lP/ABslT2iCPiMw5fOII5MeZiZo3P8AK0IpeAZuOE81s7MAej3Mn/ZD+tXuNxab2ymzjLS259RLH3g/xQD86Af0UUUAUUUUAUq49AJO4QnZrhG9/dapv6ximtLZow90nnDGzY8jIdAP5LIPiaAj7VcKNzZzQqcO6Huzy0uvjjOemHVT8K8dkeNi9soZyMGRPGv2XUlZBj0cMKc1iewA7i64lZ58MNwJ4/RLle8wPQMGHxoB5c9jrRySbeME8yo7sn18GN/Wkd78mERz3UjKegbDj8xg/wBa21FRypQnqixSxNWl0JM5DxHsNcRZ+jLgdU8f6e1+lImtBkHcMhypBKshHVWG6n3V3uk/HOy0NyDqXS+Dh12I9/RvcaqTwm+DNWlytdbNaN12fBgOC/KBc22FmBu4hzPhFwvuOyyj0OlvU10XgXaKC8j7yCQOBsw5Mh8nQ7o3oRXLe0/A3sWXvWUxyNpSQbAnBbDKd0OFJ5kevSlKiSOQT28nczqNnAyHH2ZF5Oh9eXMV8hXnTezV8zqrgKWIjzmGfhxod6opF2O7Ti+t9ZXRIjd3Kmc6HABOD1UghgfI+eaKvp3zMFpp2Zx7sxYC44lc2hkMRe8uXdwPEQGJCRkggSFQTk8lViN8V3ThvDI7eJYoUCInJR+Z9SSdyTuTzrjPbrhRtOLOw1It4FnjcHBWWPZ9J6Nyf4nptW47JfKMsumG6xHNyWTlHNjHXlHIT9Q/AnkK8JwjUcHk/wAl+rTqVKEKqd4rL/rb51v/AAbiiiirJniCIZ4rJ92zj/xTzf8AbX0juOIDCgLexnU3+1hHh+LRFv8A2qLNweJ3P3LW2B/FJdN/lUvayPFuZt9VqRcLjn9FksAOuqPWn4qAc0V4gmDqrKQVYAgjkQRkH8q90AUUUu7RXxhtZnTGsIRHnq7eGMfFyo+NAKOxEZc3d0w3ubqTT/6cJ7iP4fRs34s9as9tRi3WX/7eeCX8KzIH/wDxl6ZcG4cLe3ihBz3Uapnz0qBn3kjPxqLtLaGWzuI19qSCRR7yjAfrigGQoqlwS/E9tDMOUsSSfzKG/wA6u0AUUUUAUl7OkSNPcDcSylVP3Ifohj7pZZGH8dTdpb54raQxbysBHEP9o5CJ8AzAn0Bq3w6yWGKOJfZjRUHuUAf5UBZrEXkRh7QQOPZvLOSNh5tA6uD78MBW3rJ9tcR3HDbj93d9yf4biN4v+LQfhQGsooooAooooBReoJLyFSMiKOSQ7bAtpiXPvBl/lNZDtj8nRXVccPAVgCXteUcvXMX7uT3eFtsgczsOBTmXvZiQVeQrHj7EZKA565cO3uYVY41xmO1haaZtKL8SxOwVR1YnYCuZRUlaRJTqTpyUoOzOC2nb2S0+ltjtcKA6sN1aItsR0bDgH3CilHEeET3V5PIqHMhEzIgysZkZxjI5+wPF1wTRUdLoLZd0TYpuVVuas967bHaflO7PtdxRIntMXVOQw4UTJg/Vy0GjPTvDXObvh7JGkjDXBOB3cpXCOG+q67hJRupQ9QcZ6dh7Y6haPIgy8BWcDz7p1kYD3orL8ao8ORYrua1ca4LtWuYQwBTcgXEe+xGpllx17x/Kua+HjWVnr1nWExk8NK8c09UYXgPbS5tSFz30Q/u5CcqP9nJzX+Fsjy01vuDfKDaXGFL9zIf7uYd2c+Qb2H/CxpXxT5NQMtaOE22hly0f4XGXQY6eIDbAFZfiHCu5YpcRtD99hmFvdMPB8G0n0qtH6ijk/uRfmsHis4/ZL048je8F34lft9y1X8klb/nrROoIwdweY864xwKweKSd7WVowXTeJgUbEandd0b2vKtZb9r7yPSHjinH1iNUL+8e0pPp4asRxEXrkUp4Gos42aNL2TwtssQOfmzNB7hExRc/gCn404rAcP7dxxXlwskM8cUoSVT3XeeMDu5c9yX2wsJz5k/HRw9trJhn51CuekjiJvismlh+VTqSejKkoSjqh5We7UXsIktopnVFMhnbUwVdNvhgWJ2AErQ0v4j2517Weh1BIaZvEm37tVOX3+sSq+WqsekXfXcskpaZ4lSMPJhsEgyNoGNKbNH7IHKs7E8p0aF4rNrcvks0sHOpZvJM3Vz2/gA+hSW48jGulP8A3JSqkeoJpbe9tLo/sooIxjnI7yH4qiqMfipUTSXiDNczi0QkIBquHHReiA9C3X0+NY65WxNeVoWiuu17Lx4uXngqVNXldsn7Kdp+IdyqQyW3cw6owzQvpbSzAaCJssMY3wPLc5rQw9sr5D40tZh90y27f4u8H60j4eiRyTRRjSqssiqNgBIgG34o3q9UNXlbERn9ry7kdwwVJxzWY8t/lOgXa7jltOmpwJIj7pYtQH4tNay0vElQPG6yIwyrKQykehGxrmxNKv8ARpgYy2krWb+0xTBifG/0kJ8B94APOr+G5aUsq0bdq+P8leryc1nTfgzo90onvo05raL3x3GO8kDRxjHUiPvW9NSGntcr+T75QlWZ4r9e5uLyXvkk5QyhkRUVSd0IVVUK39TiuqV6CMlJXTyMtpxdmFZn5RrXVYOw5wPFOPTupUkP+ENWmpf2gte8tJ4/twyL+aMK6PgwopZ2Y4gZ7O2mO5lgjc+9kUn9c1Nf8aggGZpoov43VM+7Ud6Au0l7U8QZIhHEfprlxDF5gtnU/uSMPJ+H1pJxH5U7dQRAkkzAbEqYo8+rONWPVVNc84r2muL2fvZG0LErRRrEWQeLHektnU2SqrnI9k7bnNapiqcFrfuL1Hk+vVatGye95HUOI9qLXh0SwJ42iVVWGPBZQBgaiTheXNjn0Nc04/x2W7k72dgAmdCDISIb77+0+Obn1wFG1HBuAy3DaIU5czyVfeeQ/rWsv+xSW9uF2mu7hhDFn2I2YHU4XqI0DyZYH2BsKo7dbFZJWiavN4bk/wC6T2p9XGnFib5IOH5tpbph/rMn0ef3UY0ocHlljI3uYUVuOG8PSCKOGMaUiRUUeQUAD9KK1YRUIqK3Hn6lR1JuctWTyIGBBGQRgjzB51i47CSThyqjarrh0hEZGxd4CVCt6SwkKfSTNbas9anueJSx4IW7iE4PTvItMUnxKGA/hNdHA24TxJLiGOaP2ZUDjPMZGcEdGHIjoQasuBjfl1rO8L/st5JbHAiuS1xBvycnNwg/ERKB99+i0y7SXhis7iQc44ZGHvCMR+uKA5P2J7NxSXWHMkQuYXde6keE61MMpPgIBPd3CjBGPDWsvexF9Hk211HMvRLmPS3u76HGfeUpbBCbWWzfOFh4g1q59JbZIhn07xI/jiun1y4RlqiSNScOiziHai/vbUR3FzYNGsEm7pcROrK40MuOe/hI25qKZw67gB5k0JsUhbDEesp5E+SjYdcnkz7UTi8u/F4oLUsiL0eU5WVz5hR9Gvr3npSG040kSCKR9c0ZMehAXdtJwp0qM7rpPlkmvNco4hyk6NBaa29u7ebGG2tnbqvUluezkROuPNvJ9uI6P5kHhb4ijs7cl4zrGJDiRtsB1fZHUdBgBSvQj1FeL3iMrRMEtp0LjQrSd3GAz+EbF88znlStuJ3Av4EW2KlY3QIZF+kQgZOsZUAaR571Qp0a1WLhP1aurLvvb0WpLKpCDUo/h7x/xjiPcQtJjJGyr9picKPzNfeB8K+bQaWOqaU65m6sx6Z8hy/+aTXU9xJeQr811C3+mdElRz4sopzsMg5wDzpxf8aEcbSSxXEekEkNC2PQa1yozyyTivn01WFJRgruWbs14LXx8ewc9Bzu3p3+PHyVr+6WG4RiGYyxmMKg1MxRgy4HuaTc7DzqRlu3/c2w++TO/wAVTCj8zS2wvYmhS61q84dZHwwLRDdCuOYRUdtvQnmc0+dqjnFUmk43ayu+zs+SWCdTNPLsKPzKf613/LboP+JjVK/tZTiP50T3mQcwJ7IGWPhblyH4qbM9Lbdw7vJzH7NT6KfEfi+fgorqFV62X9q+CXmVpd+bI73hPziJ4rhonBGVIRkIboQDqCn1B9MVP2K+VZ7VRaXiy3DcoJVKFnH2JDI6jUOQOcn9TIz1ieKWesMoOGVso32WU+E/nWtyZXknJCvgY1odq4sdZk+VN8+GyfHm80a/ogell98pN62yJBEPVXmb4ElVz8DUXYGxl4jbd60kCMjNHIojkZldcc/pFG4IbbzpxxXsQ8UUkrXEYSJGdsW5zhVLc2mIHLyrUksTLRpGZB4CHSi333/gwNjxS5FvHD85nEcQKKqN3IwpK4JjAY7DqagMKA6yF1dXPtfF23/Wtf2B7DfOIHa6llWVJ5FeOMpGitkMRkJq+v8Aarc2XYayiIZbeNmG4eTMzAjqGkJI+FRSwdWo/vnkWIcpYeiv0qWfgvlnFLhpGULCjvJK4iiOkhDI4Okd42EzgFufSuhdm/ko0qvzp9goAiiJ6c9cp3b8IXruaucSAu+L2mGJjtWmIX6peOMCRs9dLTQIPIiQVu6sU8HTgtL95Rr8p16rydu4gtLNIkCRqqKOQUAD/wCaW2MInuDcEeGINFBt5kd6/wCIqqg+Sk5w9euMTtIwtoyQ0g1SMCQY4skEgjk7EFV/ER7NNIYQihVGFUAADkABgAfCrhm6nuiiigCkPaxSiw3C87aZXb/02zFL8Ajl/egp9UF9ZrLG8bjKSIyMPMMCp/QmgKHaThTTw5jIWeFhLCx3AkXOAfusCyH7rmlPGuMpdcNR0yBdSQRaTsymSdI5EYfaXxqf4TTLsfeGS0jDnVJDqgkJ5l4WMTE+8rq/EKz3FbDueJW6EqLe7uPnABbGmeOJ8hR5SZR8faRz9agPHaThbS8O4oi+2s7zJ56o1hnXHr4QPjTvtL2pSGxE6tjvlHdtzA1rq1eoVct64xzIq1wh1M16nPEykj0a3h/6GuYWVp3jx202opwhpIQDykbWTE3whEY36k/Gviqyo0pTZLRpupNRR8trOW5Qai9tbDZV5TzDzZuaA8/M7551atLZLaYLCgjjmTTtudaZYZJ3JZC38lM3fJyaW8dt2aBjGMyR4kj9XTxAfi3X3Ma8R9Q5vYWUXxd9Z6HmkltPNny9Gu4gXOyB5m+AEaZ9MyMfw1DwH6eeS7+ogMMH3h9dvi23uFZfsvdXXEJJu9HdBlWKQqCmhFLsVXJPjYtg+QB9K3N5KsMLaAFSGM6QNgNKkj+lWKkHh/sveWndfPzzt3d5HGXO/du19uO3uLnYWHvXnmUZMk5UfwW47td/IuXam/ae3JhZJB4W06vIqJFLD3FQRR8mNsEs4gOfdIT72y7H4sxpr2rVTCA2+olceYKkN+lb3NxjRdRPTTuWXsZik3U2GtffMx/H+Ewyr440PQ+EZwdtiNxj0rK8PhmEYKSnKko0c2XGpCVOmQeJQcZGcjBFPIb4mNomJLwkKxPNl/u5PcwGCftBqVqNE5xnE41egdAFPuLJpP4DWJKck3Hx61xbO5s0qaaUuOLlPiPH2RCroYJH8KMxDx5O2rWPsjLYIHKmEAVUVUxpVQFxvsBjn1qnAwldpCMoMxxggEEZ8b+5iNI9F9aqzcMMfit27s8+7O8Tfh+qfUV9cacvt6L9Pleu8sRU4/d0l6/D9Nw0Z6zdz7bfxH+tMrLineNoZTHKOaHr6ofrD9f60rmPiPvP9au4OnKnOSkXKU4zV4s1fyQcSMPEJYCcJdRd4o/2kRAbHqYzk+en0rpPa2PvUitg2PnMqq3mY0+llx71TR+OuJ8FuxDeWsxOBFOmT5K/0TfDD5+Fdqt177iUjkHFnEIVPTXNplk/JFg/mNehoyvE8pynR5vEO2jz+fUi7ILibiI/88T/ADW9uaa8d4l3EDOo1OcJGvPU7kKg92ojPkMnpS7s2MXXER/5lD+dpbmpP9Yvevd2X8rTSJ+uiJvzl81qUzhfwHg/d32NZf5tZpEWPNpJpWllY/ebu0Y/xU+41xZbeIuQXYkJGi+1I7bKq+pPXkACTsDSjs5cqkd3eSuqpLPJJrJwoiiAhQ5+zpi1/iqTgVu9xJ88nQpsRbRNzhjOxdh0mkG5+yuF56sgMOB8NaJGaQhppm1ysM6dWAAqZ3CKoCj3Z5k0yoooAooooAooooBNw6IxXlwmBomCzr/FgRSD/BE34zSrtRwxbq+t4WJX+y3MisOcbiS0Ebr95W3Hup1xhArwzZ093JoJ81mwmD+Puj71FUQmeLE/YsgB+Oc5/wD1igM38nXaxbq/vULL3ojh1qNgZIu8hlKb+JNoyD01DNV7241Xt8AMaZ0X34t4OfxpzH2dg4Xd/OYYkjgucR3B/dMW+jdSeSM5CMvLdG2CmqHG7UJeXGBjvDHJ+cYQ/rHWRyz/ALV96L2A/rIq0s47xYwphN5XB0DywCWdvuqN/wAh1pjI4UEk4ABJPkBuazlvGXglu5B47vTDCu50Ruwj/MgljXlcNSUntS0Xq3ovny3mzVm0rR1LNhai0hjkGQHRTc7k7katYHmrMQ2Pq/wCvfaybFpN95Qg/GwX/Omjt+VZXjh7uNICDoM0XdHc+HvBlCfNenmuPsmrND9atGctb+l/b8dx8nHm6bS6jbQ8Re2de7ONKKuDuCAORFR8T7QyTHLY25AchVXikn0re/8AyFUWauHUm4uF3bqLMKEHadsyrxEPqE0eDIgI0nYSqfaRvQ8wehANIe1EIvIojC7hRqkIHtLpwrKwB2kGTgdd/OtC8lKHkNvIZcExSnE6j6vRZF+8vXzyfOreGlml+5afHx295ziKVk3+16r3+ewtWEAiijRWLKiABj1GNjUhNeO60No5rgMhHJlbcafTcY9CK9VXle7bL9O2yrFXiHDllXB8LDdXGzKfMEUttz3qOcASw471RyZScCRQOW+Aw6Eg9cBxcy6VJ/KktldiGeOUjK57uQeaSeFvyzmtTBbTg/T3XiQVoOD56Gq17V8orXsWqN181I/Tb9a7t8ncL/6PhklbXLcr84kbGMtL4uXoulfw1xTi9t3TypnOjUAfMAHH6Yrt8N4LPh0GxLLDFFGoGS8hRURQPVse4ZJ2FbWGd0zI5Zs3Brt9haeNC1l4nJp1sJIAiDnLI9vEkaD1ZtI9NzVy7BsOGP4i0xU+LmXnnbGfjNJ8B7qyHYrsTef6TmuLu7W5WCTxL4sGbuVKkIfCNCSkA9PIU37W8Xe64hBw+1I1w5nncqSsHhxET0LjUWUfaEZ6GrRglvhvDROYrVMmy4dojY7/ANomiAAU/ajjIDN5yYH1DnaVW4bw9IIkijGlI1CqOZ28ydyTzJO5JJqzQBRRRQBRRRQBRRRQFPjHDRcQSRNykUrnyPQj1BwfhSLs7dme8klKlT8zt1ZTzV+9utY+DAitTXPeG308XaK4twC1vNbrOcr7BGQMN9kuZNvMmgN7c2yyIyOAyupVlO4IIwQfQiuYdorqW1u7eC4LMro0cU7biTSQ0Yc42mwZEI+thGHtEDqlZP5UbCOXhsxl2EGmYHOk5jYHCkcmYZUHzYVXxNFV6Uqb38Ilo1HTmpIxXHo+8jEOcd+4Q4+z7T/4VI+IqTi2DJAg5I5YD0jjb/mdaocM4hmaNZGDERF4pNvpQ2CCQNhJpXcDY7kbZAkl3ulP2IW/N5EH9Erxqg6aUH2vz4R6SKUntd3H5L7PSLtScwrg4+mi3GDjxjfB229abM9JO1R/szkc1Kt/K4NdYVfrQ70TV4/pS7mN7i6JkkV8CRDhgOR22YfdYb+m46VCz167QDMolTdtKsAMeNWUEqc/mPUDzNUjcghSDkNjHrnf+ma+OOd0WKPRVyVnqMiivtCxYqwqQhiGS0AMkHm8f95F6lckj0PpU6zKVDAjSRkHpg1VvbsJhlP0kbB067jofQjKn30tuZgHKptE472JfIMfEvrpfI+IrQjQlXtJ5ccepWprmp7G56fHHYTXt3rO3sjl6+tUrhMqR7v6ip0jJqwtuFGW2H/9j3n0rRjs0kkixNrZaZK8AmnRXYKshjV2YgADQmsknYYUMfhXZrOM3EoupMrDED83VsrzBDSuDjBK5VQeSkk7thec/J12d+dXrSTRgw2qgqpwcTN7OroWWPLY5DWvM10rtdcEWzRoMvcMtuvoZToY/hQu/wCGr+GjaFzyfKVfnatlpHIi7MzKLXvwDm6d5wORfvWJjAz17vQPhVvgnBu5Mkj4ae4bXK4GM4GEUfcRcKPPBJ3Jr5wQrIodVCxJ4IAMEFF8OseWcYH3cH6xFNqsmaFFFFAFFFFAFFFFAFFFFAFZHtB/Z+KWNzyWcSWUh6Zf6WHP40YfirXUj7Z26m0aRhn5syXI8/oHEpx6lVYfGgHlZu/Pzu8WAYaG0ZZpjk7yjDQx7bHT+1YdMRedXOM8aKoiW4Dz3A+hByVAwCZHI5RqDnpk4UbsKt8I4WtvEI1JY5LM7btIzHLMx+0SSfLoNgKA5Xxjs781vpYWGYJ4y9v0xpdnaNSOTIzZXG4Vl8qzlpx3+3vbMGdljA7zbpl8uAOfiAyNiffXbe0/Z1byHQTodTrikABaJxyYeY5gjqCR1rhdpMNc5bCT9+SGG6ZQd14Xx4omKuM8sE9RWFjcLaUppXTXk8s+Pg28DVc0oLVPzXHGppHkqnxCPXG6/aVh+Yr7FdB1DDr8ceY+B2r4TWFFOLvvR6DZUlbrPVvP3lpaydTEEPvjOk1lp72YXyxpGTGpO5xgM6BmIOR0ydPPdjWhtrgRwTIeUEnfAdSsu2APPvNviKh/0fmPSx8ZOssOYfOQR7jgD0GKu7cYTlK2T08d/gvyVIRlKnGCecdfDd4+xFcXMq8wAPMDIqnJdM3Nj/T+lMbW9ypEmFdDpcdCehUdVYbj4joaikgDHIXH+dWKE1ezgu8vKaauUFQmp4rPVEcbtbSZA5+GQZIH9PeaYw2derIrG90WOAI4vUkk7BR1Y7ADqcVPKvk7cZpe5Vr1NON1/YhRVCB8+EgEY31Z5aQOZPQCpUt3ADFdUjEJFEDnxNsq56sercgAcbAk0ezXAnhmY3ErMShkUNgKmW8fXSrrlQcbYfaur9kOy+GFzKuGCkQqRgoG9p2HR2GAARlVyObMK4pQdarsRd1vfsZ1fGONPaeT3L3GvZDs8LK1WMkGQ5kmccnkbd293QeQArO8S4m99NCkeEV+8MZOQxR8QiTHrELtl9DGeprT8Xtjcn5vyiP7c7+Jf3YIOxb6x6Lt9YEJeC2fecYvZceG2igtowOQ1IZnwOhAdB7jXoErZHnW75s10MKooVQFVQAANgABgADoAK90UV9PgUUUUAUUUUAUUUUAUUUUAVFcwB0ZGGQylSPMEYP9alooDN9hVhe0hmjGXaGOKRiSWzCO7KnfbSwfYbZJPXNaSsP2RkNuIm37i6ZkOAMRTJI6Ak9BKqhf40Xq9baSUKCzEAAZJJwABuSSeQoBT2p4k8UBEWO/mIhgB/ePnBP3UUNIfuoaU8b+TqCa0ihj+jkt49EMmMkYAyH+0jEZYc87jBqTs8Dezm+cYiUGOzUjmh9ufzBkwAvkig/XNaeOZWzpIOCQcEHBHMHHIjyr41fI6jJxe1F5n5s4t3llP3Nwphkzjc+FugZG5NGcYzzG2QN6srfuPrfng13zjvZ63vIjFcxLKnkw3U+anmp9RXGrT5N3Li2tpn76ElLgSJrhiA9hw+zBpE0usXi9o5IAqpUwsZbl4m7h+V7ZVl4oSJxQ98rsupIv2mnYsDvgb7ldpMHqFplNFIGIL5GxBXGGU7qwI6EYNN//AKcXkA0iBZQN9UUqEt5kiTQck79edQR2EsSaGtLtQpyv0ErhMnJA7sMNJO+M7HOKoVaLjpD0vxx1FyOMpbW1GSz13fnjeKpLFvbUZYcx1cdRk9eo9fQmmNnGHUMu4PX9D7iDkEdCKvW1qx5RT+75vOD+Rjr1dcOngje5FvL3S5MqsBGRgbyKGOrAA8WF3G/TenJVp5KD8mJ4qnHPaXmRuoQZIJJOFUbsx8lHnsfdzOBRHZpE3ezY7yRgEUZbDY0gRrzeQrtnHnjAJy84P2OublBOZI4BLGpjGDO0aMA3I6U1tzJ3xhRg4OdjwPslBanWoaSYgK00h1yEDoDyQfdQAelSUeTa8+m9lb+vu6kZ1bHw/bmZFOw9xKi3DBUmhdZbe3bBXKkE9+wB8TDK4XITY5Yjbd8O4itxCskeRqBGDzRgSrKw6MrAqR5g1U7TcXeCNVhUPcTt3UKnONRBOp8co0UM7ei45kUqg4b/AKMxIGeSGQ5ui2SRIx3uMDZQSfpAMADS2wRs71KlCjBQgrJGROcqktqWpqILcIMD3k9STzJ8yaynyZ2cognnmkZ5Lq5ldlOAqaHaEBR/DGv6eVa9WyMjkaQdiHLWzMQV13Fw6g/Zed3Qj0KsrfGpTg0FFFFAFFFFAFFFFAFFFFAFFFFAFFFRXNwsaM7HCopZj5ADJP5CgMv2a4atxwsxPnTI9wMjmv8AaZSrKejKQGB8wKQ9lu0bccQRurxwQBfnJxpF0/RB9mEga2U7kMq8s59diLo8QsbeBAywBNV03LvC7M3coynrnU5G4UqvNzjTca4f82cXkC/s0CTxqP2sK7jSoG8ke5QDmCy9RgDQqgAAAwBsANgKQWKG3v5UOe7vB3yeSyIqpKvvZBG4HXEnlTy1ulkRXRgyOoZWByGBGQQfIis720WWZVt7UhbofTpIfZg0bBm2IJbJjCkbhnO4U0Bd4rxZzJ82tsGbALuw1JbqeTOMjU5wdKDnjJwu9LIOGCwvImVmMV0vcys7amaZdTxyOTzZwZIyduUYGwADLsg0Rtl7pWQ6mEqudUglBxJ3rfWfV9bqMEbEVb49woXMDxZ0lgCjc9DqQ0bj1VwrfCgGFFLuAcU+cQK7ACQZSVR9SRDpkXffGoHHmCD1q7c6tDaMa9J055ZxtnHTNASUm4zZC6ZYG3iUh5hn28HKRkdVYjUw6hccmNT2/G1a3WbBGcAp9YPnQUx9sSeD31bsoCi7nLE6mPmT/kNgPQCgEnDs2dx82P8Aq8xJtj+7bdnh9FwC6DoA68lWtCzYGT0qlxrhnfwtGG0NsyOBkxupDIwB8mAOOvLrUfBOI/OIQzrpcEpLGd9DocMPUZGQeqlT1oCLh1kXma5kBDFe7iQ5+jjyCSV6SOQCfIKg5g5augIIIBBGCDuCD5ivVeZHABJIAAySdgMeZoDDXgktSOHZPdXjaLVwQDCmC00R3yNEQYxt5ELzXfbW9uqDSowBgADkAAAAPTAFY6PgbcQE10T3bvhbJ8Z7pIn1xyYPWSQaz5poHnWh4Dxr5xEjFdLkMHX7DxsEkX4PnB6jB60A1ooooAooooAooooAooooAooooArJ/KZfFbIwIQJL6RLRCeQMx0sT6BNRrWVhu0Vi12ZrnSxFg6m3HPW8MiSzMoHVtBgH8L+dAaTsxwNLO0hgjUII0AIHVsZYk9SWySaa14gmDqrKcqwDAjkQRkH8q90Bi+Kcbj4MWaXIspizR6QWMMpDO0YX92+Cy42VtQOARhx2TjV4fnOsSPd4lLKSVAIwiLnkqLgdMnUcAsRVPiHC4uJSvHMiy2tu2nSScPNghicdI1OkYPtM/wBgV77Nzm2YWEuxjT+zyYCrPEuBjAAAlQYDL1GGGxIAEvE0+az/ADpdopMLcjyxskoHmvsv5rpP93T8GhlBGCMg7EedLeEMULQNn6LBQkgloznT65XBQ5+yD1oChfsbS6E+f7PclY5vKKT2Y5T5Btom9e6PIGtCzYGTsBUF/DG8TrKFMbIwcN7JUg6tWemM5rmvZLjF3fslpexPDBod1Zj4r2NWCqrNhdSBGUuVHjGM6QxDANOH3qvxNXwyWkzO1udtE9wqBZH2+qYgxTOzFJHHNSdvd3qRKGdgoLBRnqzHCgDmSScACqfHeEd/BoQhHQq8TY9h0OUOPs/VI6qWHWknZziR4lKtyVKQ2+VjUkHXMQVlfbmsYJjU9dch5aTQGupBcH5teq+AIrzCSHONMyjEZwT9dB3fvSMdaf1R41wwXEDxHALDKnnoZSGRh6q4VvhQF6s7xxzdS/MkPgwHumB9lD7MX8UuCD5IG+0tQHtkTboqBHvZGMPcBshJkyJNeN1hQgsW6rpxuwBa8Cs0hUxCTvZQdczEjWzv9ZgPZzjAHRVAGwoBmqgDA2ArKRxvFxnSD9Dc27zFfKSNoYmI8gUMfxBPWtZWB7UcOnm45w7RJ3UcMU0pK+0wDRq6EHbS2Yx8W6gUBvqKKKAKKKKAKKKKAKKKKAKKKKAWdoeINFCe7AMshEcQJwC7nAJ9FGXPopqxwnhi28KQpnTGuASck+ZY9WJySfMmlsS9/fMxHgs10oc7GWRcuceaR6Vz/tHFPaAW8Lbu2aAk5TxJkY+jYnSAeuk5T3Bc89/XGrx0QLFvLKdEe2QpPN2H2EGWPnjHMik/b3jS2MKXrE4t5AGQHeVJPAyjoSCVcZ6x1Y7KTNcxrevqBuEBjjOwijJyo9XbZmP8I5KMgNuG8PWCJI1yQgxk7ljzLMerMSWJ6kmouM8IS4j0NlSCHR12aN19l0PQg/AjIOQSKv0UAm4BxZ3LQT4FzABrxssqnIWVB0VtJ8P1SCD0Jh7XXBgRLsf+Hcd5z3hdgkucdFBEn+7o7W2zKgu4gxmtMuFU472M472M+epRkffVDVG4xxSQxg5sYwO9IJAuXZQyoGB/ZKCC+ObEL9VhQFmCBr9u8lGLQHMUR/8AEYORJKP3fIpGeezN0CseP8JM0YMbaJomEkL/AGXHRsc0YEqw6qx64qn2TuSiNaSH6W0wmTzki5QyeupRgn7aOKY8UMpASIYLnDSbfRL1IB5v0UYxnc7DBAQJxM8SHcqGiRfDebkMjDIa3V1x48+045JjHtgi5d2BtJO/t0HdEKtxEox4UAVJI1H1kUYKjdlxjdVBglsV4fMk0fhgl0xT5bZXz9HMxPNix7t2JydSE+ya1FAeIJldQykMrAEEHIIO4IPlUPEb9YULtk9Ao3Z2Oyqo6sTsK9XV0kSF3IVVGSf+gG5JO2BuSaQ316yBZ3j1XEh7u2gzkqWH1t8A6ctI49lQQM48QGFseAnhnEBLH3ZuuJK6lGZmS0MkoZSTzePYpvgu6ALgMdPVeH2AiTSCWJOpnbdnY8yx8/QbAAAYAApVb9k0NvLHOe9kud55B4SW5r3fVFjOO7H1cA7nJMvZ7irtqt58C5gxq2wJUPsSp91sbj6rBh0BIDqsXYXLTcbdwcxQW0kK/wAQkhMh/mynvjNPe1PGGtrdmjAaZyIoEP15XOEHuG7H7qselLOyvDBb3EkAJcw20AZzzd5JLmSRj6s/iPvoDVUUUUAUUUUAUUUUAUUUUAVW4leiGJ5CM6FJx9o9APUnA+NWaWdobB5oSsRAdfGgPss6AtGG+73gQn3UBLwXh3cQqnNiS7nnqd2Lufi7H4YFScR4nHAmqRsZ2AALM5xnSijd2ODsATS+4ubxxpihjhJA8cr95p88Rx+315utTcP4Akb967NPNgjvZMFlB5iMABY19FAz1yd6ArRcINye8u0UrgiO3bS6xg5BL7YaUqcHmF3C5yWabhSi2C27HCLhYGYk6l6IWbm6jbmSVAPnhvVe+sI5kMcqLIh5qwDD02PUefSgLGa+MwAydgKRSdkV/u7i7hH2UnZl+Al14HuxUqdlISMS95cZOSJ5HlU/7snR/hoCnxTiZvI3t7MlhIpR7lSRHEGBBMbj9rKOiocDqy9Yfk44V8ztnstRY2szqGOfEr4lRsHYDD422yretamOMKAAAABgAbAAcgB0FJ+NytbutyAzRgaZ1UZITORIBnfQSSQMkqWwCQAQKnbNvm6Lfrs1nkuOXeQsQJEPqNpF+8gH1jWkU5pR2hsVvLGaNCrieBgjbMp1LlCDyIzpOatcE4mtxbxTLsJY1fHlkAke8HI+FATcQsEnieKVQ0cilGU9QRg8uXvpP2d4vhJYLhx31l4ZWPhDJgtHLk7YaMbnkGVx0phxXj0NsF718M5wiAF5JD5JGoLOfcK5x2w4RfXE0d+ypbW0WhZoWOuaSATK7mYJlGQAF9Go4UN1JFAbaxkNy3zmUd3bx5aBWypYY/bSg+ztnSp9keI7kBDs0Bcn5+2G75cQDY91DnIxj674Dt+FfqV441creN8ziOpHCtcup8KRNuF1DYvKNgAfYLN9nPrhT/NLhrVgFimZpLUgYAyC8sR6Bg2p1HVCQPYNAaKkfanhpZBcRsI57UM8bkEgjGXjfG5jdVwdiQQrAZUU8rL9tOJOe7srdtNxeZGof3MI/ayehAOlfvMPKgKHY3jqcXl+eqrLDbjuokcDaRkVpXyOZAYRj01n61O+Cxf2u+fzkiQe5YI2/rI350sbhsfCmikhGi1ISCddsJgBIpj97OEc9Qyk+xTbs/JqkvD/AOaI/lhgX/KgHNFFFAFFFFAFFFFAFFFFAFFFFAFFFFAFFFFAFFFFAFFFFAIv/wDNGJi1pMbcMSzRFRLDkkkkISChJO+hgOuM71np+F3to5HeyvaSM0hFpDGJYndizKFcu3dMxLZTLAkjYYxvqKAy/Cby0iLPFBc97J7TPbXRlb+OSVM497ACmlw08qlUUQBhgu4V3GQfZjBK59WOPummlFAZbhnYs2QAsZu6Q7vFKgmjdsAF/CVZHIG+Dp5eEV64xwe8uYjEzWqZIZXCzM0bKdSOnjXDKwBG/wCY2rT0UBhkXidxqgN7Bayxe1ottbunISIXlK6G9F8Lal6bv+z3ZlbXU7SSTzygCSeUgu4X2QAAAqDJwo8yTknNXeJ8IjnA1agy+y6MUkT+F13HIZHI9QaRXtrfxHwXsbqTt31qHYe9opYwf5aA0d9ZJNG8UihkkUoynkwYYI/Kst8nF2WS6jZ1kkguTGzKwbXpiiVXJHVguSOjah0q1bdn55hm7u2kQnPdwp81Q4J2cq7SMv3dYB6g0/tLGOIYjjSMbDCKqjwgKOQ6AAD0oCeiiigCiiigCiiigCiiigP/2Q=="/>
          <p:cNvSpPr>
            <a:spLocks noChangeAspect="1" noChangeArrowheads="1"/>
          </p:cNvSpPr>
          <p:nvPr/>
        </p:nvSpPr>
        <p:spPr bwMode="auto">
          <a:xfrm>
            <a:off x="63500" y="-1092200"/>
            <a:ext cx="20288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hQSERUUExQVFBUTFhsXGBgYFxcUGRYeGhgYGBsgGBgYHCYfGhklGhkXHy8gIycpLCwsGh4yNTAqNSYrLCkBCQoKDgwOGg8PGiwlHyQ0NTAxKi8uLCw0LDIsLCwsKi0sNCwvLDAsLC8sLCwvLy41LywsLywwLC0sLCwsKiwsLP/AABEIAO0A1QMBIgACEQEDEQH/xAAcAAACAwEBAQEAAAAAAAAAAAAABQMEBgcCAQj/xABLEAACAQMCAwUDCQUECAUFAQABAgMABBESIQUxQQYTIlFhMnGBBxQjQlJigpGhM1NykrEkQ6LBFTRjg7LC0dJEZHOT8RdUo7PwFv/EABoBAQADAQEBAAAAAAAAAAAAAAADBAUCBgH/xAA3EQACAQIDAwsDAwMFAAAAAAAAAQIDEQQhMRJB8AUTMlFhcYGRocHRFCKxI0LhM5LxFTRScqL/2gAMAwEAAhEDEQA/AO40UUUAUVS4rxmG2jMk8qRIPrMcfAdSfQb1g+KfK+WyLG2aUchNMe4i94UjvGHwFcyko5tncKc6jtBNnSaWcV7TWtt/rFxDD1w7qpPuUnJ/KuPcR4vf3X+sXjqp/u7YfN1+Lbuw95pfa8ChQ5EYZjuWf6Rj72bJqtLFwWmZp0uSa0ulZep0m6+WawBxF39z/wCjC5X+Z9IpRefLDOT9DYYHnNMqn+SMN/Wss90ijdl26A5/Qb1dtOEzy/s7ads8iYnjB/FKFH61D9TVl0Y+5a/03DU/6tT1SLN18pfEn9n5tAPuxvMfzdgP0pZL2u4m3tX0gHkkUCfroJ/Wm6djL1uVqR6vJEv9GY/pV+P5NbojfuFPl3jt/SKl8S+EdbPJ0N69WY6XjN6x8V7dH3SlP0QLVOWSZvauLlvfcTn/AJ62XF/k8uYUDCW3JaSONV0SHJkkVOeoYABLcuSmvfDPk1lleZGu41MEvdnTbk5BRJFPil2yrj9ac3Xe/wBQ8TgI6RX9vyc/ksSwwWkI9ZZT/VqiPCx97+d/+tdgg+SSMAa7mVj1wka59wIOKtD5KLbrJOfjEP6R11zNbr9T59bg/wDh6I4keFL97+d/+6vSWhXZXlUekso/o9duHyV2n2pj+JP+yon+Sa26STj4xn/kpzVbr9T59ZgnrD/yjj63lyvsXd4mOWLiX/mJq7b9r+JR+xfzf7xYpv1dc10S5+SAZ+juSPR4w36qy0g498nE9tEZA0UoDIuAWjJMkixrjKsPaYdabNdDncBPVJeDX4KFn8q/E4/aNvOPJo2iPwKHH6U+4b8uJ5XNk6j7UMiy/wCBtJHwJrN3vY67hx3tsyhnEalWjkBZtl5NkZOwyBuQOtLp+HsjFXR42HMOjIf8QGR6inPVY9JD6PB1ehL1+Tr3CflU4dPt84WFvsTgwNv5a8A/AmtWjggEHIO4I3B9xr84PYBhuAwPuINT8MlmtW1W00sGPqo2Yz74myh/Kuo4uO9ENTkia6Er9+R+iqK5Vwb5V7iPC3USzDPtw4jcDzMbnS3wYe6t9wLtXbXgPcShivtIQUdfejANj1xirUKkZ9FmZVw9Sj042G9FFFdkAUUUUB8ZsDJ6Vz/tB8pmrMdjpfBwbhhqj5f3IBHenP1tk25tyrP9v+1D3l3JZRti1tsCfTkd/Id9BP2F6gczz6VQ4Zw6W4furePWVwGPsxxD774wDjfQMsfLG9VK1aSexTWZrYTBwcOeru0fzx5lWSHvJO9lZp5f3kh1MP4R7KD0UCrVjZSzkdxFJNk41IMoPfISEH559K6BwT5OIY8NcN84cHIBGiJfId2CdePNyfPArWxxBQAoAA2AAwB7gOVRxwrk71GT1OVY01sYeNlxuOMcU7M3UffKSitFbfOQFzKxCyaWGThQ2kMdg29b+w+TmyCgsrXOcNqlcuD1HgXEePQLirDIDxVgRkGxAPrmdqm7Gtpt/m5Ys1mxt2J54THdk++Ixn41ajRhDRGXVxdar0pMa2fD44V0xRpGo+qiqg/JQBViiipSsFFFFAZvtNPm74dD9u4eQ+6K3lP/ABslT2iCPiMw5fOII5MeZiZo3P8AK0IpeAZuOE81s7MAej3Mn/ZD+tXuNxab2ymzjLS259RLH3g/xQD86Af0UUUAUUUUAUq49AJO4QnZrhG9/dapv6ximtLZow90nnDGzY8jIdAP5LIPiaAj7VcKNzZzQqcO6Huzy0uvjjOemHVT8K8dkeNi9soZyMGRPGv2XUlZBj0cMKc1iewA7i64lZ58MNwJ4/RLle8wPQMGHxoB5c9jrRySbeME8yo7sn18GN/Wkd78mERz3UjKegbDj8xg/wBa21FRypQnqixSxNWl0JM5DxHsNcRZ+jLgdU8f6e1+lImtBkHcMhypBKshHVWG6n3V3uk/HOy0NyDqXS+Dh12I9/RvcaqTwm+DNWlytdbNaN12fBgOC/KBc22FmBu4hzPhFwvuOyyj0OlvU10XgXaKC8j7yCQOBsw5Mh8nQ7o3oRXLe0/A3sWXvWUxyNpSQbAnBbDKd0OFJ5kevSlKiSOQT28nczqNnAyHH2ZF5Oh9eXMV8hXnTezV8zqrgKWIjzmGfhxod6opF2O7Ti+t9ZXRIjd3Kmc6HABOD1UghgfI+eaKvp3zMFpp2Zx7sxYC44lc2hkMRe8uXdwPEQGJCRkggSFQTk8lViN8V3ThvDI7eJYoUCInJR+Z9SSdyTuTzrjPbrhRtOLOw1It4FnjcHBWWPZ9J6Nyf4nptW47JfKMsumG6xHNyWTlHNjHXlHIT9Q/AnkK8JwjUcHk/wAl+rTqVKEKqd4rL/rb51v/AAbiiiirJniCIZ4rJ92zj/xTzf8AbX0juOIDCgLexnU3+1hHh+LRFv8A2qLNweJ3P3LW2B/FJdN/lUvayPFuZt9VqRcLjn9FksAOuqPWn4qAc0V4gmDqrKQVYAgjkQRkH8q90AUUUu7RXxhtZnTGsIRHnq7eGMfFyo+NAKOxEZc3d0w3ubqTT/6cJ7iP4fRs34s9as9tRi3WX/7eeCX8KzIH/wDxl6ZcG4cLe3ihBz3Uapnz0qBn3kjPxqLtLaGWzuI19qSCRR7yjAfrigGQoqlwS/E9tDMOUsSSfzKG/wA6u0AUUUUAUl7OkSNPcDcSylVP3Ifohj7pZZGH8dTdpb54raQxbysBHEP9o5CJ8AzAn0Bq3w6yWGKOJfZjRUHuUAf5UBZrEXkRh7QQOPZvLOSNh5tA6uD78MBW3rJ9tcR3HDbj93d9yf4biN4v+LQfhQGsooooAooooBReoJLyFSMiKOSQ7bAtpiXPvBl/lNZDtj8nRXVccPAVgCXteUcvXMX7uT3eFtsgczsOBTmXvZiQVeQrHj7EZKA565cO3uYVY41xmO1haaZtKL8SxOwVR1YnYCuZRUlaRJTqTpyUoOzOC2nb2S0+ltjtcKA6sN1aItsR0bDgH3CilHEeET3V5PIqHMhEzIgysZkZxjI5+wPF1wTRUdLoLZd0TYpuVVuas967bHaflO7PtdxRIntMXVOQw4UTJg/Vy0GjPTvDXObvh7JGkjDXBOB3cpXCOG+q67hJRupQ9QcZ6dh7Y6haPIgy8BWcDz7p1kYD3orL8ao8ORYrua1ca4LtWuYQwBTcgXEe+xGpllx17x/Kua+HjWVnr1nWExk8NK8c09UYXgPbS5tSFz30Q/u5CcqP9nJzX+Fsjy01vuDfKDaXGFL9zIf7uYd2c+Qb2H/CxpXxT5NQMtaOE22hly0f4XGXQY6eIDbAFZfiHCu5YpcRtD99hmFvdMPB8G0n0qtH6ijk/uRfmsHis4/ZL048je8F34lft9y1X8klb/nrROoIwdweY864xwKweKSd7WVowXTeJgUbEandd0b2vKtZb9r7yPSHjinH1iNUL+8e0pPp4asRxEXrkUp4Gos42aNL2TwtssQOfmzNB7hExRc/gCn404rAcP7dxxXlwskM8cUoSVT3XeeMDu5c9yX2wsJz5k/HRw9trJhn51CuekjiJvismlh+VTqSejKkoSjqh5We7UXsIktopnVFMhnbUwVdNvhgWJ2AErQ0v4j2517Weh1BIaZvEm37tVOX3+sSq+WqsekXfXcskpaZ4lSMPJhsEgyNoGNKbNH7IHKs7E8p0aF4rNrcvks0sHOpZvJM3Vz2/gA+hSW48jGulP8A3JSqkeoJpbe9tLo/sooIxjnI7yH4qiqMfipUTSXiDNczi0QkIBquHHReiA9C3X0+NY65WxNeVoWiuu17Lx4uXngqVNXldsn7Kdp+IdyqQyW3cw6owzQvpbSzAaCJssMY3wPLc5rQw9sr5D40tZh90y27f4u8H60j4eiRyTRRjSqssiqNgBIgG34o3q9UNXlbERn9ry7kdwwVJxzWY8t/lOgXa7jltOmpwJIj7pYtQH4tNay0vElQPG6yIwyrKQykehGxrmxNKv8ARpgYy2krWb+0xTBifG/0kJ8B94APOr+G5aUsq0bdq+P8leryc1nTfgzo90onvo05raL3x3GO8kDRxjHUiPvW9NSGntcr+T75QlWZ4r9e5uLyXvkk5QyhkRUVSd0IVVUK39TiuqV6CMlJXTyMtpxdmFZn5RrXVYOw5wPFOPTupUkP+ENWmpf2gte8tJ4/twyL+aMK6PgwopZ2Y4gZ7O2mO5lgjc+9kUn9c1Nf8aggGZpoov43VM+7Ud6Au0l7U8QZIhHEfprlxDF5gtnU/uSMPJ+H1pJxH5U7dQRAkkzAbEqYo8+rONWPVVNc84r2muL2fvZG0LErRRrEWQeLHektnU2SqrnI9k7bnNapiqcFrfuL1Hk+vVatGye95HUOI9qLXh0SwJ42iVVWGPBZQBgaiTheXNjn0Nc04/x2W7k72dgAmdCDISIb77+0+Obn1wFG1HBuAy3DaIU5czyVfeeQ/rWsv+xSW9uF2mu7hhDFn2I2YHU4XqI0DyZYH2BsKo7dbFZJWiavN4bk/wC6T2p9XGnFib5IOH5tpbph/rMn0ef3UY0ocHlljI3uYUVuOG8PSCKOGMaUiRUUeQUAD9KK1YRUIqK3Hn6lR1JuctWTyIGBBGQRgjzB51i47CSThyqjarrh0hEZGxd4CVCt6SwkKfSTNbas9anueJSx4IW7iE4PTvItMUnxKGA/hNdHA24TxJLiGOaP2ZUDjPMZGcEdGHIjoQasuBjfl1rO8L/st5JbHAiuS1xBvycnNwg/ERKB99+i0y7SXhis7iQc44ZGHvCMR+uKA5P2J7NxSXWHMkQuYXde6keE61MMpPgIBPd3CjBGPDWsvexF9Hk211HMvRLmPS3u76HGfeUpbBCbWWzfOFh4g1q59JbZIhn07xI/jiun1y4RlqiSNScOiziHai/vbUR3FzYNGsEm7pcROrK40MuOe/hI25qKZw67gB5k0JsUhbDEesp5E+SjYdcnkz7UTi8u/F4oLUsiL0eU5WVz5hR9Gvr3npSG040kSCKR9c0ZMehAXdtJwp0qM7rpPlkmvNco4hyk6NBaa29u7ebGG2tnbqvUluezkROuPNvJ9uI6P5kHhb4ijs7cl4zrGJDiRtsB1fZHUdBgBSvQj1FeL3iMrRMEtp0LjQrSd3GAz+EbF88znlStuJ3Av4EW2KlY3QIZF+kQgZOsZUAaR571Qp0a1WLhP1aurLvvb0WpLKpCDUo/h7x/xjiPcQtJjJGyr9picKPzNfeB8K+bQaWOqaU65m6sx6Z8hy/+aTXU9xJeQr811C3+mdElRz4sopzsMg5wDzpxf8aEcbSSxXEekEkNC2PQa1yozyyTivn01WFJRgruWbs14LXx8ewc9Bzu3p3+PHyVr+6WG4RiGYyxmMKg1MxRgy4HuaTc7DzqRlu3/c2w++TO/wAVTCj8zS2wvYmhS61q84dZHwwLRDdCuOYRUdtvQnmc0+dqjnFUmk43ayu+zs+SWCdTNPLsKPzKf613/LboP+JjVK/tZTiP50T3mQcwJ7IGWPhblyH4qbM9Lbdw7vJzH7NT6KfEfi+fgorqFV62X9q+CXmVpd+bI73hPziJ4rhonBGVIRkIboQDqCn1B9MVP2K+VZ7VRaXiy3DcoJVKFnH2JDI6jUOQOcn9TIz1ieKWesMoOGVso32WU+E/nWtyZXknJCvgY1odq4sdZk+VN8+GyfHm80a/ogell98pN62yJBEPVXmb4ElVz8DUXYGxl4jbd60kCMjNHIojkZldcc/pFG4IbbzpxxXsQ8UUkrXEYSJGdsW5zhVLc2mIHLyrUksTLRpGZB4CHSi333/gwNjxS5FvHD85nEcQKKqN3IwpK4JjAY7DqagMKA6yF1dXPtfF23/Wtf2B7DfOIHa6llWVJ5FeOMpGitkMRkJq+v8Aarc2XYayiIZbeNmG4eTMzAjqGkJI+FRSwdWo/vnkWIcpYeiv0qWfgvlnFLhpGULCjvJK4iiOkhDI4Okd42EzgFufSuhdm/ko0qvzp9goAiiJ6c9cp3b8IXruaucSAu+L2mGJjtWmIX6peOMCRs9dLTQIPIiQVu6sU8HTgtL95Rr8p16rydu4gtLNIkCRqqKOQUAD/wCaW2MInuDcEeGINFBt5kd6/wCIqqg+Sk5w9euMTtIwtoyQ0g1SMCQY4skEgjk7EFV/ER7NNIYQihVGFUAADkABgAfCrhm6nuiiigCkPaxSiw3C87aZXb/02zFL8Ajl/egp9UF9ZrLG8bjKSIyMPMMCp/QmgKHaThTTw5jIWeFhLCx3AkXOAfusCyH7rmlPGuMpdcNR0yBdSQRaTsymSdI5EYfaXxqf4TTLsfeGS0jDnVJDqgkJ5l4WMTE+8rq/EKz3FbDueJW6EqLe7uPnABbGmeOJ8hR5SZR8faRz9agPHaThbS8O4oi+2s7zJ56o1hnXHr4QPjTvtL2pSGxE6tjvlHdtzA1rq1eoVct64xzIq1wh1M16nPEykj0a3h/6GuYWVp3jx202opwhpIQDykbWTE3whEY36k/Gviqyo0pTZLRpupNRR8trOW5Qai9tbDZV5TzDzZuaA8/M7551atLZLaYLCgjjmTTtudaZYZJ3JZC38lM3fJyaW8dt2aBjGMyR4kj9XTxAfi3X3Ma8R9Q5vYWUXxd9Z6HmkltPNny9Gu4gXOyB5m+AEaZ9MyMfw1DwH6eeS7+ogMMH3h9dvi23uFZfsvdXXEJJu9HdBlWKQqCmhFLsVXJPjYtg+QB9K3N5KsMLaAFSGM6QNgNKkj+lWKkHh/sveWndfPzzt3d5HGXO/du19uO3uLnYWHvXnmUZMk5UfwW47td/IuXam/ae3JhZJB4W06vIqJFLD3FQRR8mNsEs4gOfdIT72y7H4sxpr2rVTCA2+olceYKkN+lb3NxjRdRPTTuWXsZik3U2GtffMx/H+Ewyr440PQ+EZwdtiNxj0rK8PhmEYKSnKko0c2XGpCVOmQeJQcZGcjBFPIb4mNomJLwkKxPNl/u5PcwGCftBqVqNE5xnE41egdAFPuLJpP4DWJKck3Hx61xbO5s0qaaUuOLlPiPH2RCroYJH8KMxDx5O2rWPsjLYIHKmEAVUVUxpVQFxvsBjn1qnAwldpCMoMxxggEEZ8b+5iNI9F9aqzcMMfit27s8+7O8Tfh+qfUV9cacvt6L9Pleu8sRU4/d0l6/D9Nw0Z6zdz7bfxH+tMrLineNoZTHKOaHr6ofrD9f60rmPiPvP9au4OnKnOSkXKU4zV4s1fyQcSMPEJYCcJdRd4o/2kRAbHqYzk+en0rpPa2PvUitg2PnMqq3mY0+llx71TR+OuJ8FuxDeWsxOBFOmT5K/0TfDD5+Fdqt177iUjkHFnEIVPTXNplk/JFg/mNehoyvE8pynR5vEO2jz+fUi7ILibiI/88T/ADW9uaa8d4l3EDOo1OcJGvPU7kKg92ojPkMnpS7s2MXXER/5lD+dpbmpP9Yvevd2X8rTSJ+uiJvzl81qUzhfwHg/d32NZf5tZpEWPNpJpWllY/ebu0Y/xU+41xZbeIuQXYkJGi+1I7bKq+pPXkACTsDSjs5cqkd3eSuqpLPJJrJwoiiAhQ5+zpi1/iqTgVu9xJ88nQpsRbRNzhjOxdh0mkG5+yuF56sgMOB8NaJGaQhppm1ysM6dWAAqZ3CKoCj3Z5k0yoooAooooAooooBNw6IxXlwmBomCzr/FgRSD/BE34zSrtRwxbq+t4WJX+y3MisOcbiS0Ebr95W3Hup1xhArwzZ093JoJ81mwmD+Puj71FUQmeLE/YsgB+Oc5/wD1igM38nXaxbq/vULL3ojh1qNgZIu8hlKb+JNoyD01DNV7241Xt8AMaZ0X34t4OfxpzH2dg4Xd/OYYkjgucR3B/dMW+jdSeSM5CMvLdG2CmqHG7UJeXGBjvDHJ+cYQ/rHWRyz/ALV96L2A/rIq0s47xYwphN5XB0DywCWdvuqN/wAh1pjI4UEk4ABJPkBuazlvGXglu5B47vTDCu50Ruwj/MgljXlcNSUntS0Xq3ovny3mzVm0rR1LNhai0hjkGQHRTc7k7katYHmrMQ2Pq/wCvfaybFpN95Qg/GwX/Omjt+VZXjh7uNICDoM0XdHc+HvBlCfNenmuPsmrND9atGctb+l/b8dx8nHm6bS6jbQ8Re2de7ONKKuDuCAORFR8T7QyTHLY25AchVXikn0re/8AyFUWauHUm4uF3bqLMKEHadsyrxEPqE0eDIgI0nYSqfaRvQ8wehANIe1EIvIojC7hRqkIHtLpwrKwB2kGTgdd/OtC8lKHkNvIZcExSnE6j6vRZF+8vXzyfOreGlml+5afHx295ziKVk3+16r3+ewtWEAiijRWLKiABj1GNjUhNeO60No5rgMhHJlbcafTcY9CK9VXle7bL9O2yrFXiHDllXB8LDdXGzKfMEUttz3qOcASw471RyZScCRQOW+Aw6Eg9cBxcy6VJ/KktldiGeOUjK57uQeaSeFvyzmtTBbTg/T3XiQVoOD56Gq17V8orXsWqN181I/Tb9a7t8ncL/6PhklbXLcr84kbGMtL4uXoulfw1xTi9t3TypnOjUAfMAHH6Yrt8N4LPh0GxLLDFFGoGS8hRURQPVse4ZJ2FbWGd0zI5Zs3Brt9haeNC1l4nJp1sJIAiDnLI9vEkaD1ZtI9NzVy7BsOGP4i0xU+LmXnnbGfjNJ8B7qyHYrsTef6TmuLu7W5WCTxL4sGbuVKkIfCNCSkA9PIU37W8Xe64hBw+1I1w5nncqSsHhxET0LjUWUfaEZ6GrRglvhvDROYrVMmy4dojY7/ANomiAAU/ajjIDN5yYH1DnaVW4bw9IIkijGlI1CqOZ28ydyTzJO5JJqzQBRRRQBRRRQBRRRQFPjHDRcQSRNykUrnyPQj1BwfhSLs7dme8klKlT8zt1ZTzV+9utY+DAitTXPeG308XaK4twC1vNbrOcr7BGQMN9kuZNvMmgN7c2yyIyOAyupVlO4IIwQfQiuYdorqW1u7eC4LMro0cU7biTSQ0Yc42mwZEI+thGHtEDqlZP5UbCOXhsxl2EGmYHOk5jYHCkcmYZUHzYVXxNFV6Uqb38Ilo1HTmpIxXHo+8jEOcd+4Q4+z7T/4VI+IqTi2DJAg5I5YD0jjb/mdaocM4hmaNZGDERF4pNvpQ2CCQNhJpXcDY7kbZAkl3ulP2IW/N5EH9Erxqg6aUH2vz4R6SKUntd3H5L7PSLtScwrg4+mi3GDjxjfB229abM9JO1R/szkc1Kt/K4NdYVfrQ70TV4/pS7mN7i6JkkV8CRDhgOR22YfdYb+m46VCz167QDMolTdtKsAMeNWUEqc/mPUDzNUjcghSDkNjHrnf+ma+OOd0WKPRVyVnqMiivtCxYqwqQhiGS0AMkHm8f95F6lckj0PpU6zKVDAjSRkHpg1VvbsJhlP0kbB067jofQjKn30tuZgHKptE472JfIMfEvrpfI+IrQjQlXtJ5ccepWprmp7G56fHHYTXt3rO3sjl6+tUrhMqR7v6ip0jJqwtuFGW2H/9j3n0rRjs0kkixNrZaZK8AmnRXYKshjV2YgADQmsknYYUMfhXZrOM3EoupMrDED83VsrzBDSuDjBK5VQeSkk7thec/J12d+dXrSTRgw2qgqpwcTN7OroWWPLY5DWvM10rtdcEWzRoMvcMtuvoZToY/hQu/wCGr+GjaFzyfKVfnatlpHIi7MzKLXvwDm6d5wORfvWJjAz17vQPhVvgnBu5Mkj4ae4bXK4GM4GEUfcRcKPPBJ3Jr5wQrIodVCxJ4IAMEFF8OseWcYH3cH6xFNqsmaFFFFAFFFFAFFFFAFFFFAFZHtB/Z+KWNzyWcSWUh6Zf6WHP40YfirXUj7Z26m0aRhn5syXI8/oHEpx6lVYfGgHlZu/Pzu8WAYaG0ZZpjk7yjDQx7bHT+1YdMRedXOM8aKoiW4Dz3A+hByVAwCZHI5RqDnpk4UbsKt8I4WtvEI1JY5LM7btIzHLMx+0SSfLoNgKA5Xxjs781vpYWGYJ4y9v0xpdnaNSOTIzZXG4Vl8qzlpx3+3vbMGdljA7zbpl8uAOfiAyNiffXbe0/Z1byHQTodTrikABaJxyYeY5gjqCR1rhdpMNc5bCT9+SGG6ZQd14Xx4omKuM8sE9RWFjcLaUppXTXk8s+Pg28DVc0oLVPzXHGppHkqnxCPXG6/aVh+Yr7FdB1DDr8ceY+B2r4TWFFOLvvR6DZUlbrPVvP3lpaydTEEPvjOk1lp72YXyxpGTGpO5xgM6BmIOR0ydPPdjWhtrgRwTIeUEnfAdSsu2APPvNviKh/0fmPSx8ZOssOYfOQR7jgD0GKu7cYTlK2T08d/gvyVIRlKnGCecdfDd4+xFcXMq8wAPMDIqnJdM3Nj/T+lMbW9ypEmFdDpcdCehUdVYbj4joaikgDHIXH+dWKE1ezgu8vKaauUFQmp4rPVEcbtbSZA5+GQZIH9PeaYw2derIrG90WOAI4vUkk7BR1Y7ADqcVPKvk7cZpe5Vr1NON1/YhRVCB8+EgEY31Z5aQOZPQCpUt3ADFdUjEJFEDnxNsq56sercgAcbAk0ezXAnhmY3ErMShkUNgKmW8fXSrrlQcbYfaur9kOy+GFzKuGCkQqRgoG9p2HR2GAARlVyObMK4pQdarsRd1vfsZ1fGONPaeT3L3GvZDs8LK1WMkGQ5kmccnkbd293QeQArO8S4m99NCkeEV+8MZOQxR8QiTHrELtl9DGeprT8Xtjcn5vyiP7c7+Jf3YIOxb6x6Lt9YEJeC2fecYvZceG2igtowOQ1IZnwOhAdB7jXoErZHnW75s10MKooVQFVQAANgABgADoAK90UV9PgUUUUAUUUUAUUUUAUUUUAVFcwB0ZGGQylSPMEYP9alooDN9hVhe0hmjGXaGOKRiSWzCO7KnfbSwfYbZJPXNaSsP2RkNuIm37i6ZkOAMRTJI6Ak9BKqhf40Xq9baSUKCzEAAZJJwABuSSeQoBT2p4k8UBEWO/mIhgB/ePnBP3UUNIfuoaU8b+TqCa0ihj+jkt49EMmMkYAyH+0jEZYc87jBqTs8Dezm+cYiUGOzUjmh9ufzBkwAvkig/XNaeOZWzpIOCQcEHBHMHHIjyr41fI6jJxe1F5n5s4t3llP3Nwphkzjc+FugZG5NGcYzzG2QN6srfuPrfng13zjvZ63vIjFcxLKnkw3U+anmp9RXGrT5N3Li2tpn76ElLgSJrhiA9hw+zBpE0usXi9o5IAqpUwsZbl4m7h+V7ZVl4oSJxQ98rsupIv2mnYsDvgb7ldpMHqFplNFIGIL5GxBXGGU7qwI6EYNN//AKcXkA0iBZQN9UUqEt5kiTQck79edQR2EsSaGtLtQpyv0ErhMnJA7sMNJO+M7HOKoVaLjpD0vxx1FyOMpbW1GSz13fnjeKpLFvbUZYcx1cdRk9eo9fQmmNnGHUMu4PX9D7iDkEdCKvW1qx5RT+75vOD+Rjr1dcOngje5FvL3S5MqsBGRgbyKGOrAA8WF3G/TenJVp5KD8mJ4qnHPaXmRuoQZIJJOFUbsx8lHnsfdzOBRHZpE3ezY7yRgEUZbDY0gRrzeQrtnHnjAJy84P2OublBOZI4BLGpjGDO0aMA3I6U1tzJ3xhRg4OdjwPslBanWoaSYgK00h1yEDoDyQfdQAelSUeTa8+m9lb+vu6kZ1bHw/bmZFOw9xKi3DBUmhdZbe3bBXKkE9+wB8TDK4XITY5Yjbd8O4itxCskeRqBGDzRgSrKw6MrAqR5g1U7TcXeCNVhUPcTt3UKnONRBOp8co0UM7ei45kUqg4b/AKMxIGeSGQ5ui2SRIx3uMDZQSfpAMADS2wRs71KlCjBQgrJGROcqktqWpqILcIMD3k9STzJ8yaynyZ2cognnmkZ5Lq5ldlOAqaHaEBR/DGv6eVa9WyMjkaQdiHLWzMQV13Fw6g/Zed3Qj0KsrfGpTg0FFFFAFFFFAFFFFAFFFFAFFFFAFFFRXNwsaM7HCopZj5ADJP5CgMv2a4atxwsxPnTI9wMjmv8AaZSrKejKQGB8wKQ9lu0bccQRurxwQBfnJxpF0/RB9mEga2U7kMq8s59diLo8QsbeBAywBNV03LvC7M3coynrnU5G4UqvNzjTca4f82cXkC/s0CTxqP2sK7jSoG8ke5QDmCy9RgDQqgAAAwBsANgKQWKG3v5UOe7vB3yeSyIqpKvvZBG4HXEnlTy1ulkRXRgyOoZWByGBGQQfIis720WWZVt7UhbofTpIfZg0bBm2IJbJjCkbhnO4U0Bd4rxZzJ82tsGbALuw1JbqeTOMjU5wdKDnjJwu9LIOGCwvImVmMV0vcys7amaZdTxyOTzZwZIyduUYGwADLsg0Rtl7pWQ6mEqudUglBxJ3rfWfV9bqMEbEVb49woXMDxZ0lgCjc9DqQ0bj1VwrfCgGFFLuAcU+cQK7ACQZSVR9SRDpkXffGoHHmCD1q7c6tDaMa9J055ZxtnHTNASUm4zZC6ZYG3iUh5hn28HKRkdVYjUw6hccmNT2/G1a3WbBGcAp9YPnQUx9sSeD31bsoCi7nLE6mPmT/kNgPQCgEnDs2dx82P8Aq8xJtj+7bdnh9FwC6DoA68lWtCzYGT0qlxrhnfwtGG0NsyOBkxupDIwB8mAOOvLrUfBOI/OIQzrpcEpLGd9DocMPUZGQeqlT1oCLh1kXma5kBDFe7iQ5+jjyCSV6SOQCfIKg5g5augIIIBBGCDuCD5ivVeZHABJIAAySdgMeZoDDXgktSOHZPdXjaLVwQDCmC00R3yNEQYxt5ELzXfbW9uqDSowBgADkAAAAPTAFY6PgbcQE10T3bvhbJ8Z7pIn1xyYPWSQaz5poHnWh4Dxr5xEjFdLkMHX7DxsEkX4PnB6jB60A1ooooAooooAooooAooooAooooArJ/KZfFbIwIQJL6RLRCeQMx0sT6BNRrWVhu0Vi12ZrnSxFg6m3HPW8MiSzMoHVtBgH8L+dAaTsxwNLO0hgjUII0AIHVsZYk9SWySaa14gmDqrKcqwDAjkQRkH8q90Bi+Kcbj4MWaXIspizR6QWMMpDO0YX92+Cy42VtQOARhx2TjV4fnOsSPd4lLKSVAIwiLnkqLgdMnUcAsRVPiHC4uJSvHMiy2tu2nSScPNghicdI1OkYPtM/wBgV77Nzm2YWEuxjT+zyYCrPEuBjAAAlQYDL1GGGxIAEvE0+az/ADpdopMLcjyxskoHmvsv5rpP93T8GhlBGCMg7EedLeEMULQNn6LBQkgloznT65XBQ5+yD1oChfsbS6E+f7PclY5vKKT2Y5T5Btom9e6PIGtCzYGTsBUF/DG8TrKFMbIwcN7JUg6tWemM5rmvZLjF3fslpexPDBod1Zj4r2NWCqrNhdSBGUuVHjGM6QxDANOH3qvxNXwyWkzO1udtE9wqBZH2+qYgxTOzFJHHNSdvd3qRKGdgoLBRnqzHCgDmSScACqfHeEd/BoQhHQq8TY9h0OUOPs/VI6qWHWknZziR4lKtyVKQ2+VjUkHXMQVlfbmsYJjU9dch5aTQGupBcH5teq+AIrzCSHONMyjEZwT9dB3fvSMdaf1R41wwXEDxHALDKnnoZSGRh6q4VvhQF6s7xxzdS/MkPgwHumB9lD7MX8UuCD5IG+0tQHtkTboqBHvZGMPcBshJkyJNeN1hQgsW6rpxuwBa8Cs0hUxCTvZQdczEjWzv9ZgPZzjAHRVAGwoBmqgDA2ArKRxvFxnSD9Dc27zFfKSNoYmI8gUMfxBPWtZWB7UcOnm45w7RJ3UcMU0pK+0wDRq6EHbS2Yx8W6gUBvqKKKAKKKKAKKKKAKKKKAKKKKAWdoeINFCe7AMshEcQJwC7nAJ9FGXPopqxwnhi28KQpnTGuASck+ZY9WJySfMmlsS9/fMxHgs10oc7GWRcuceaR6Vz/tHFPaAW8Lbu2aAk5TxJkY+jYnSAeuk5T3Bc89/XGrx0QLFvLKdEe2QpPN2H2EGWPnjHMik/b3jS2MKXrE4t5AGQHeVJPAyjoSCVcZ6x1Y7KTNcxrevqBuEBjjOwijJyo9XbZmP8I5KMgNuG8PWCJI1yQgxk7ljzLMerMSWJ6kmouM8IS4j0NlSCHR12aN19l0PQg/AjIOQSKv0UAm4BxZ3LQT4FzABrxssqnIWVB0VtJ8P1SCD0Jh7XXBgRLsf+Hcd5z3hdgkucdFBEn+7o7W2zKgu4gxmtMuFU472M472M+epRkffVDVG4xxSQxg5sYwO9IJAuXZQyoGB/ZKCC+ObEL9VhQFmCBr9u8lGLQHMUR/8AEYORJKP3fIpGeezN0CseP8JM0YMbaJomEkL/AGXHRsc0YEqw6qx64qn2TuSiNaSH6W0wmTzki5QyeupRgn7aOKY8UMpASIYLnDSbfRL1IB5v0UYxnc7DBAQJxM8SHcqGiRfDebkMjDIa3V1x48+045JjHtgi5d2BtJO/t0HdEKtxEox4UAVJI1H1kUYKjdlxjdVBglsV4fMk0fhgl0xT5bZXz9HMxPNix7t2JydSE+ya1FAeIJldQykMrAEEHIIO4IPlUPEb9YULtk9Ao3Z2Oyqo6sTsK9XV0kSF3IVVGSf+gG5JO2BuSaQ316yBZ3j1XEh7u2gzkqWH1t8A6ctI49lQQM48QGFseAnhnEBLH3ZuuJK6lGZmS0MkoZSTzePYpvgu6ALgMdPVeH2AiTSCWJOpnbdnY8yx8/QbAAAYAApVb9k0NvLHOe9kud55B4SW5r3fVFjOO7H1cA7nJMvZ7irtqt58C5gxq2wJUPsSp91sbj6rBh0BIDqsXYXLTcbdwcxQW0kK/wAQkhMh/mynvjNPe1PGGtrdmjAaZyIoEP15XOEHuG7H7qselLOyvDBb3EkAJcw20AZzzd5JLmSRj6s/iPvoDVUUUUAUUUUAUUUUAUUUUAVW4leiGJ5CM6FJx9o9APUnA+NWaWdobB5oSsRAdfGgPss6AtGG+73gQn3UBLwXh3cQqnNiS7nnqd2Lufi7H4YFScR4nHAmqRsZ2AALM5xnSijd2ODsATS+4ubxxpihjhJA8cr95p88Rx+315utTcP4Akb967NPNgjvZMFlB5iMABY19FAz1yd6ArRcINye8u0UrgiO3bS6xg5BL7YaUqcHmF3C5yWabhSi2C27HCLhYGYk6l6IWbm6jbmSVAPnhvVe+sI5kMcqLIh5qwDD02PUefSgLGa+MwAydgKRSdkV/u7i7hH2UnZl+Al14HuxUqdlISMS95cZOSJ5HlU/7snR/hoCnxTiZvI3t7MlhIpR7lSRHEGBBMbj9rKOiocDqy9Yfk44V8ztnstRY2szqGOfEr4lRsHYDD422yretamOMKAAAABgAbAAcgB0FJ+NytbutyAzRgaZ1UZITORIBnfQSSQMkqWwCQAQKnbNvm6Lfrs1nkuOXeQsQJEPqNpF+8gH1jWkU5pR2hsVvLGaNCrieBgjbMp1LlCDyIzpOatcE4mtxbxTLsJY1fHlkAke8HI+FATcQsEnieKVQ0cilGU9QRg8uXvpP2d4vhJYLhx31l4ZWPhDJgtHLk7YaMbnkGVx0phxXj0NsF718M5wiAF5JD5JGoLOfcK5x2w4RfXE0d+ypbW0WhZoWOuaSATK7mYJlGQAF9Go4UN1JFAbaxkNy3zmUd3bx5aBWypYY/bSg+ztnSp9keI7kBDs0Bcn5+2G75cQDY91DnIxj674Dt+FfqV441creN8ziOpHCtcup8KRNuF1DYvKNgAfYLN9nPrhT/NLhrVgFimZpLUgYAyC8sR6Bg2p1HVCQPYNAaKkfanhpZBcRsI57UM8bkEgjGXjfG5jdVwdiQQrAZUU8rL9tOJOe7srdtNxeZGof3MI/ayehAOlfvMPKgKHY3jqcXl+eqrLDbjuokcDaRkVpXyOZAYRj01n61O+Cxf2u+fzkiQe5YI2/rI350sbhsfCmikhGi1ISCddsJgBIpj97OEc9Qyk+xTbs/JqkvD/AOaI/lhgX/KgHNFFFAFFFFAFFFFAFFFFAFFFFAFFFFAFFFFAFFFFAFFFFAIv/wDNGJi1pMbcMSzRFRLDkkkkISChJO+hgOuM71np+F3to5HeyvaSM0hFpDGJYndizKFcu3dMxLZTLAkjYYxvqKAy/Cby0iLPFBc97J7TPbXRlb+OSVM497ACmlw08qlUUQBhgu4V3GQfZjBK59WOPummlFAZbhnYs2QAsZu6Q7vFKgmjdsAF/CVZHIG+Dp5eEV64xwe8uYjEzWqZIZXCzM0bKdSOnjXDKwBG/wCY2rT0UBhkXidxqgN7Bayxe1ottbunISIXlK6G9F8Lal6bv+z3ZlbXU7SSTzygCSeUgu4X2QAAAqDJwo8yTknNXeJ8IjnA1agy+y6MUkT+F13HIZHI9QaRXtrfxHwXsbqTt31qHYe9opYwf5aA0d9ZJNG8UihkkUoynkwYYI/Kst8nF2WS6jZ1kkguTGzKwbXpiiVXJHVguSOjah0q1bdn55hm7u2kQnPdwp81Q4J2cq7SMv3dYB6g0/tLGOIYjjSMbDCKqjwgKOQ6AAD0oCeiiigCiiigCiiigCiiigP/2Q=="/>
          <p:cNvSpPr>
            <a:spLocks noChangeAspect="1" noChangeArrowheads="1"/>
          </p:cNvSpPr>
          <p:nvPr/>
        </p:nvSpPr>
        <p:spPr bwMode="auto">
          <a:xfrm>
            <a:off x="63500" y="-711200"/>
            <a:ext cx="13144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ccjaycees.org/sites/default/files/b-484614-clipart_of_basketball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60914"/>
            <a:ext cx="46482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connectioncafe.com/assets/blog-images/baseball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19400"/>
            <a:ext cx="3916077" cy="328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friend were a candy, he would be a Twix because he is soft on the outside and hard on the inside.</a:t>
            </a:r>
            <a:endParaRPr lang="en-US" b="1" dirty="0"/>
          </a:p>
        </p:txBody>
      </p:sp>
      <p:pic>
        <p:nvPicPr>
          <p:cNvPr id="5122" name="Picture 2" descr="Twix 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7848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128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</vt:lpstr>
      <vt:lpstr>If my best friend were a car, he would be a Corvette, because he will always play for a very long time.  </vt:lpstr>
      <vt:lpstr>If my best friend were a soft drink, he would be Coca-Cola, because he likes to be very energetic. </vt:lpstr>
      <vt:lpstr>If my best friend were a zoo animal he would be an alligator, because whatever he eats he will finish it. </vt:lpstr>
      <vt:lpstr>If my best friend were a ringtone he would be the theme song from  “Space Jam” because he is very athletic.</vt:lpstr>
      <vt:lpstr>If my friend were a candy, he would be a Twix because he is soft on the outside and hard on the inside.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16</cp:revision>
  <dcterms:created xsi:type="dcterms:W3CDTF">2011-10-05T16:12:23Z</dcterms:created>
  <dcterms:modified xsi:type="dcterms:W3CDTF">2012-06-06T16:27:40Z</dcterms:modified>
</cp:coreProperties>
</file>