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 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Erica Gomez 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90800"/>
            <a:ext cx="4648200" cy="259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Written by Diana Duarte </a:t>
            </a:r>
            <a:endParaRPr lang="en-US" sz="3200" dirty="0"/>
          </a:p>
        </p:txBody>
      </p:sp>
      <p:pic>
        <p:nvPicPr>
          <p:cNvPr id="2" name="Picture 2" descr="C:\Users\wdestudent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27342"/>
            <a:ext cx="4000500" cy="26380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polyvore.com/cgi/img-thing?.out=jpg&amp;size=l&amp;tid=363554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47" y="3367147"/>
            <a:ext cx="2857500" cy="2857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3.gstatic.com/images?q=tbn:ANd9GcQ388xqGLEBJxTiwS-YKRPu9dJTemFuUKBkDesrNun8IzQ8P0u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2349148" cy="152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1.gstatic.com/images?q=tbn:ANd9GcSFf-6w4uWzzJIgkd-C8KhSNjSO6uCkP1yGejS4ZnD2catm9JeyM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228600"/>
            <a:ext cx="2343150" cy="19526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car, she would be a slug bug because she's  the bests ever and she's nice and sweet.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http://farm5.staticflickr.com/4149/5058225929_66e1a0d005_z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514600"/>
            <a:ext cx="2583656" cy="3775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ages.dpchallenge.com/images_challenge/0-999/654/800/Copyrighted_Image_Reuse_Prohibited_48823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4035">
            <a:off x="1374748" y="3073308"/>
            <a:ext cx="3743325" cy="3015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Sprit because she sometimes drink at parties.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http://www.printmag.com/CMSAssets/Daily%20Heller/sprite%2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981200"/>
            <a:ext cx="2446574" cy="4658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coca-colaconversations.com/.a/6a00e39332d0098834011570fe41a7970b-500p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71800"/>
            <a:ext cx="4762500" cy="2867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animal, she would be a elephant </a:t>
            </a:r>
            <a:br>
              <a:rPr lang="en-US" b="1" dirty="0" smtClean="0"/>
            </a:br>
            <a:r>
              <a:rPr lang="en-US" b="1" dirty="0" smtClean="0"/>
              <a:t>because she sprays me with a hose.</a:t>
            </a:r>
            <a:endParaRPr lang="en-US" b="1" dirty="0"/>
          </a:p>
        </p:txBody>
      </p:sp>
      <p:pic>
        <p:nvPicPr>
          <p:cNvPr id="3" name="Picture 2" descr="http://www.awf.org/files/3779_file_Elephant2_Balfo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71049"/>
            <a:ext cx="4663825" cy="295686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omenssuccesscoaching.com/wp-content/uploads/2012/03/pink_elephant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2946">
            <a:off x="1432588" y="3022360"/>
            <a:ext cx="2514600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song she would be a “Who Say” by Selena Gomez because is different and doesn’t care what think about her. </a:t>
            </a:r>
            <a:endParaRPr lang="en-US" b="1" dirty="0"/>
          </a:p>
        </p:txBody>
      </p:sp>
      <p:pic>
        <p:nvPicPr>
          <p:cNvPr id="3" name="Picture 2" descr="http://www.selena-gomez-pictures.info/picture/wp-content/uploads/2011/02/Selena-Gomez-on-Who-Says-Music-Video-Set-Photos-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52800"/>
            <a:ext cx="4800599" cy="3200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disnology.com/wp-content/uploads/2011/03/Selena-Gomez-Who-Says-Lyrics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8484">
            <a:off x="5112219" y="2674344"/>
            <a:ext cx="3321026" cy="3314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she would be a </a:t>
            </a:r>
            <a:r>
              <a:rPr lang="en-US" b="1" dirty="0"/>
              <a:t>S</a:t>
            </a:r>
            <a:r>
              <a:rPr lang="en-US" b="1" dirty="0" smtClean="0"/>
              <a:t>nicker bar because she's is hard on the outside and soft and chewy in the inside. </a:t>
            </a:r>
            <a:endParaRPr lang="en-US" b="1" dirty="0"/>
          </a:p>
        </p:txBody>
      </p:sp>
      <p:pic>
        <p:nvPicPr>
          <p:cNvPr id="3" name="Picture 2" descr="http://www.todayifoundout.com/wp-content/uploads/2010/02/snicker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514600"/>
            <a:ext cx="3810000" cy="32766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candydirect.com/media/catalog/product/cache/1/image/500x266/5e06319eda06f020e43594a9c230972d/s/n/snickersbar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2155">
            <a:off x="831121" y="3738282"/>
            <a:ext cx="3849671" cy="20480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 Erica Gomez </vt:lpstr>
      <vt:lpstr> If my best friend were a car, she would be a slug bug because she's  the bests ever and she's nice and sweet. </vt:lpstr>
      <vt:lpstr> If my best friend were a soft drink she would be a Sprit because she sometimes drink at parties. </vt:lpstr>
      <vt:lpstr>If my best friend were a zoo animal, she would be a elephant  because she sprays me with a hose.</vt:lpstr>
      <vt:lpstr> If my best friend were a song she would be a “Who Say” by Selena Gomez because is different and doesn’t care what think about her. </vt:lpstr>
      <vt:lpstr> If my best friend were a candy, she would be a Snicker bar because she's is hard on the outside and soft and chewy in the inside.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20</cp:revision>
  <dcterms:created xsi:type="dcterms:W3CDTF">2011-10-05T16:12:23Z</dcterms:created>
  <dcterms:modified xsi:type="dcterms:W3CDTF">2012-06-06T18:03:08Z</dcterms:modified>
</cp:coreProperties>
</file>