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82B21D-4755-492F-87E0-1CDB59D6816D}" type="datetimeFigureOut">
              <a:rPr lang="en-US" smtClean="0"/>
              <a:t>6/6/2012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16CD5F-C776-460E-BBF6-ABFD695F4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833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CC654-39C9-451A-AD83-DD4B0A88C88A}" type="datetimeFigureOut">
              <a:rPr lang="en-US" smtClean="0"/>
              <a:pPr/>
              <a:t>6/6/2012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1502-448E-4986-BA9F-7106A5D543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597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CC654-39C9-451A-AD83-DD4B0A88C88A}" type="datetimeFigureOut">
              <a:rPr lang="en-US" smtClean="0"/>
              <a:pPr/>
              <a:t>6/6/2012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1502-448E-4986-BA9F-7106A5D543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051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CC654-39C9-451A-AD83-DD4B0A88C88A}" type="datetimeFigureOut">
              <a:rPr lang="en-US" smtClean="0"/>
              <a:pPr/>
              <a:t>6/6/2012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1502-448E-4986-BA9F-7106A5D543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927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CC654-39C9-451A-AD83-DD4B0A88C88A}" type="datetimeFigureOut">
              <a:rPr lang="en-US" smtClean="0"/>
              <a:pPr/>
              <a:t>6/6/2012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1502-448E-4986-BA9F-7106A5D543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809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CC654-39C9-451A-AD83-DD4B0A88C88A}" type="datetimeFigureOut">
              <a:rPr lang="en-US" smtClean="0"/>
              <a:pPr/>
              <a:t>6/6/2012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1502-448E-4986-BA9F-7106A5D543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094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CC654-39C9-451A-AD83-DD4B0A88C88A}" type="datetimeFigureOut">
              <a:rPr lang="en-US" smtClean="0"/>
              <a:pPr/>
              <a:t>6/6/2012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1502-448E-4986-BA9F-7106A5D543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828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CC654-39C9-451A-AD83-DD4B0A88C88A}" type="datetimeFigureOut">
              <a:rPr lang="en-US" smtClean="0"/>
              <a:pPr/>
              <a:t>6/6/2012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1502-448E-4986-BA9F-7106A5D543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842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CC654-39C9-451A-AD83-DD4B0A88C88A}" type="datetimeFigureOut">
              <a:rPr lang="en-US" smtClean="0"/>
              <a:pPr/>
              <a:t>6/6/2012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1502-448E-4986-BA9F-7106A5D543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889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CC654-39C9-451A-AD83-DD4B0A88C88A}" type="datetimeFigureOut">
              <a:rPr lang="en-US" smtClean="0"/>
              <a:pPr/>
              <a:t>6/6/2012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1502-448E-4986-BA9F-7106A5D543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26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CC654-39C9-451A-AD83-DD4B0A88C88A}" type="datetimeFigureOut">
              <a:rPr lang="en-US" smtClean="0"/>
              <a:pPr/>
              <a:t>6/6/2012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1502-448E-4986-BA9F-7106A5D543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129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CC654-39C9-451A-AD83-DD4B0A88C88A}" type="datetimeFigureOut">
              <a:rPr lang="en-US" smtClean="0"/>
              <a:pPr/>
              <a:t>6/6/2012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1502-448E-4986-BA9F-7106A5D543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233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CC654-39C9-451A-AD83-DD4B0A88C88A}" type="datetimeFigureOut">
              <a:rPr lang="en-US" smtClean="0"/>
              <a:pPr/>
              <a:t>6/6/2012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41502-448E-4986-BA9F-7106A5D543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091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5300" b="1" dirty="0" smtClean="0"/>
              <a:t>            </a:t>
            </a:r>
            <a:r>
              <a:rPr lang="en-US" sz="5300" b="1" i="1" dirty="0" smtClean="0">
                <a:latin typeface="Broadway" pitchFamily="82" charset="0"/>
              </a:rPr>
              <a:t>My Best Friend  </a:t>
            </a:r>
            <a:r>
              <a:rPr lang="en-US" sz="5300" b="1" i="1" dirty="0" err="1">
                <a:latin typeface="Broadway" pitchFamily="82" charset="0"/>
              </a:rPr>
              <a:t>K</a:t>
            </a:r>
            <a:r>
              <a:rPr lang="en-US" sz="5300" b="1" i="1" dirty="0" err="1" smtClean="0">
                <a:latin typeface="Broadway" pitchFamily="82" charset="0"/>
              </a:rPr>
              <a:t>rys</a:t>
            </a:r>
            <a:r>
              <a:rPr lang="en-US" sz="5300" b="1" i="1" dirty="0" smtClean="0">
                <a:latin typeface="Broadway" pitchFamily="82" charset="0"/>
              </a:rPr>
              <a:t>  </a:t>
            </a:r>
            <a:r>
              <a:rPr lang="en-US" sz="5300" b="1" i="1" dirty="0">
                <a:latin typeface="Broadway" pitchFamily="82" charset="0"/>
              </a:rPr>
              <a:t>C</a:t>
            </a:r>
            <a:r>
              <a:rPr lang="en-US" sz="5300" b="1" i="1" dirty="0" smtClean="0">
                <a:latin typeface="Broadway" pitchFamily="82" charset="0"/>
              </a:rPr>
              <a:t>harles</a:t>
            </a:r>
            <a:br>
              <a:rPr lang="en-US" sz="5300" b="1" i="1" dirty="0" smtClean="0">
                <a:latin typeface="Broadway" pitchFamily="82" charset="0"/>
              </a:rPr>
            </a:br>
            <a:endParaRPr lang="en-US" sz="5300" b="1" dirty="0">
              <a:latin typeface="Broadway" pitchFamily="8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2362200"/>
            <a:ext cx="7315200" cy="3581400"/>
          </a:xfrm>
        </p:spPr>
        <p:txBody>
          <a:bodyPr>
            <a:normAutofit/>
          </a:bodyPr>
          <a:lstStyle/>
          <a:p>
            <a:pPr lvl="1"/>
            <a:r>
              <a:rPr lang="en-US" sz="3200" dirty="0" smtClean="0"/>
              <a:t>Written by </a:t>
            </a:r>
            <a:r>
              <a:rPr lang="en-US" sz="3200" dirty="0" err="1"/>
              <a:t>D</a:t>
            </a:r>
            <a:r>
              <a:rPr lang="en-US" sz="3200" dirty="0" err="1" smtClean="0"/>
              <a:t>eepanshu</a:t>
            </a:r>
            <a:r>
              <a:rPr lang="en-US" sz="3200" dirty="0" smtClean="0"/>
              <a:t> </a:t>
            </a:r>
            <a:r>
              <a:rPr lang="en-US" sz="3200" dirty="0"/>
              <a:t>S</a:t>
            </a:r>
            <a:r>
              <a:rPr lang="en-US" sz="3200" dirty="0" smtClean="0"/>
              <a:t>ingh.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2971800"/>
            <a:ext cx="4648200" cy="37380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394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2576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If my best friend were a car, he would be a Ferrari, because he is fast </a:t>
            </a:r>
            <a:r>
              <a:rPr lang="en-US" b="1" dirty="0" smtClean="0"/>
              <a:t>and </a:t>
            </a:r>
            <a:r>
              <a:rPr lang="en-US" b="1" dirty="0" smtClean="0"/>
              <a:t>smooth.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429000"/>
            <a:ext cx="419100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228600"/>
            <a:ext cx="8229600" cy="2773362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If my best friend were a soft drink</a:t>
            </a:r>
            <a:br>
              <a:rPr lang="en-US" b="1" dirty="0" smtClean="0"/>
            </a:br>
            <a:r>
              <a:rPr lang="en-US" b="1" dirty="0" smtClean="0"/>
              <a:t>he would be a Sprite, because he is </a:t>
            </a:r>
            <a:r>
              <a:rPr lang="en-US" b="1" dirty="0" smtClean="0"/>
              <a:t>sweet and sour.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128157"/>
            <a:ext cx="42672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04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35814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If my best friend were a zoo animal, he would be a Lion, because he is wild.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276600"/>
            <a:ext cx="5799790" cy="3102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21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25447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If my best friend were a ringtone, he would be a roar of Lion, because he is loud.</a:t>
            </a:r>
            <a:endParaRPr lang="en-US" b="1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819400"/>
            <a:ext cx="31242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660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344" y="228600"/>
            <a:ext cx="8403770" cy="36877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If my best friend were a candy, he would be a candy bar </a:t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If my best friend were a candy, he would be a </a:t>
            </a:r>
            <a:r>
              <a:rPr lang="en-US" b="1" dirty="0"/>
              <a:t>H</a:t>
            </a:r>
            <a:r>
              <a:rPr lang="en-US" b="1" dirty="0" smtClean="0"/>
              <a:t>ershey</a:t>
            </a:r>
            <a:r>
              <a:rPr lang="en-US" b="1" dirty="0" smtClean="0"/>
              <a:t> candy bar because he is sweet.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514600"/>
            <a:ext cx="3733800" cy="385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731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472</TotalTime>
  <Words>13</Words>
  <Application>Microsoft Office PowerPoint</Application>
  <PresentationFormat>On-screen Show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             My Best Friend  Krys  Charles </vt:lpstr>
      <vt:lpstr> If my best friend were a car, he would be a Ferrari, because he is fast and smooth.</vt:lpstr>
      <vt:lpstr>If my best friend were a soft drink he would be a Sprite, because he is sweet and sour.</vt:lpstr>
      <vt:lpstr> If my best friend were a zoo animal, he would be a Lion, because he is wild. </vt:lpstr>
      <vt:lpstr> If my best friend were a ringtone, he would be a roar of Lion, because he is loud.</vt:lpstr>
      <vt:lpstr> If my best friend were a candy, he would be a candy bar          If my best friend were a candy, he would be a Hershey candy bar because he is sweet.             </vt:lpstr>
    </vt:vector>
  </TitlesOfParts>
  <Company>Manteca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Short Dedication</dc:title>
  <dc:creator>Martha Martinez</dc:creator>
  <cp:lastModifiedBy>SHS Student</cp:lastModifiedBy>
  <cp:revision>21</cp:revision>
  <dcterms:created xsi:type="dcterms:W3CDTF">2011-10-05T16:12:23Z</dcterms:created>
  <dcterms:modified xsi:type="dcterms:W3CDTF">2012-06-06T18:22:10Z</dcterms:modified>
</cp:coreProperties>
</file>