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72" autoAdjust="0"/>
    <p:restoredTop sz="94660"/>
  </p:normalViewPr>
  <p:slideViewPr>
    <p:cSldViewPr>
      <p:cViewPr varScale="1">
        <p:scale>
          <a:sx n="87" d="100"/>
          <a:sy n="87" d="100"/>
        </p:scale>
        <p:origin x="-10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2B21D-4755-492F-87E0-1CDB59D6816D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6CD5F-C776-460E-BBF6-ABFD695F4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33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0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1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9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0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4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3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2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7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2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4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9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CC654-39C9-451A-AD83-DD4B0A88C88A}" type="datetimeFigureOut">
              <a:rPr lang="en-US" smtClean="0"/>
              <a:pPr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1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5300" b="1" dirty="0" smtClean="0"/>
              <a:t>            </a:t>
            </a:r>
            <a:r>
              <a:rPr lang="en-US" sz="5300" b="1" i="1" dirty="0" smtClean="0">
                <a:latin typeface="Broadway" pitchFamily="82" charset="0"/>
              </a:rPr>
              <a:t>My Best Friend :</a:t>
            </a:r>
            <a:br>
              <a:rPr lang="en-US" sz="5300" b="1" i="1" dirty="0" smtClean="0">
                <a:latin typeface="Broadway" pitchFamily="82" charset="0"/>
              </a:rPr>
            </a:br>
            <a:r>
              <a:rPr lang="en-US" sz="5300" b="1" i="1" dirty="0" err="1" smtClean="0">
                <a:latin typeface="Broadway" pitchFamily="82" charset="0"/>
              </a:rPr>
              <a:t>Maddie</a:t>
            </a:r>
            <a:endParaRPr lang="en-US" sz="5300" b="1" dirty="0">
              <a:latin typeface="Broadway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marL="342900" lvl="1" indent="-342900">
              <a:buNone/>
            </a:pPr>
            <a:endParaRPr lang="en-US" sz="3600" b="1" dirty="0" smtClean="0">
              <a:solidFill>
                <a:srgbClr val="00B0F0"/>
              </a:solidFill>
            </a:endParaRPr>
          </a:p>
          <a:p>
            <a:pPr lvl="1"/>
            <a:r>
              <a:rPr lang="en-US" sz="3200" dirty="0" smtClean="0"/>
              <a:t>Written by Cole Flores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743200"/>
            <a:ext cx="3371850" cy="361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39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If my best friend were a car, she would be a  clown car, because she is funny.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362200"/>
            <a:ext cx="3733800" cy="409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soft drink she would be a root beer because she is  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hyper .</a:t>
            </a:r>
            <a:endParaRPr lang="en-US" b="1" dirty="0"/>
          </a:p>
        </p:txBody>
      </p:sp>
      <p:pic>
        <p:nvPicPr>
          <p:cNvPr id="3079" name="Picture 7" descr="C:\Users\mmartinez\AppData\Local\Microsoft\Windows\Temporary Internet Files\Content.IE5\8C8W5TQK\MC90007862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132" y="3044844"/>
            <a:ext cx="1550268" cy="333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217608"/>
            <a:ext cx="3810000" cy="316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042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zoo animal, she would a cat because she has a cat.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743200"/>
            <a:ext cx="37338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211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25447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ringtone, she would be “Party Rock Anthem”</a:t>
            </a:r>
            <a:endParaRPr lang="en-US" b="1" dirty="0"/>
          </a:p>
        </p:txBody>
      </p:sp>
      <p:pic>
        <p:nvPicPr>
          <p:cNvPr id="5122" name="Picture 2" descr="C:\Users\mmartinez\AppData\Local\Microsoft\Windows\Temporary Internet Files\Content.IE5\479WFVY9\MP90043873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20786"/>
            <a:ext cx="2819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200399"/>
            <a:ext cx="2895600" cy="3309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6602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24685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If my best friend were a candy, she would be a kiss .</a:t>
            </a:r>
            <a:endParaRPr lang="en-US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020293"/>
            <a:ext cx="4648200" cy="3372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7310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24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         My Best Friend : Maddie</vt:lpstr>
      <vt:lpstr>If my best friend were a car, she would be a  clown car, because she is funny. </vt:lpstr>
      <vt:lpstr> If my best friend were a soft drink she would be a root beer because she is      hyper .</vt:lpstr>
      <vt:lpstr> If my best friend were a zoo animal, she would a cat because she has a cat. </vt:lpstr>
      <vt:lpstr> If my best friend were a ringtone, she would be “Party Rock Anthem”</vt:lpstr>
      <vt:lpstr> If my best friend were a candy, she would be a kiss .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Short Dedication</dc:title>
  <dc:creator>Martha Martinez</dc:creator>
  <cp:lastModifiedBy>SHS Student</cp:lastModifiedBy>
  <cp:revision>20</cp:revision>
  <dcterms:created xsi:type="dcterms:W3CDTF">2011-10-05T16:12:23Z</dcterms:created>
  <dcterms:modified xsi:type="dcterms:W3CDTF">2012-06-12T17:04:03Z</dcterms:modified>
</cp:coreProperties>
</file>