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2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0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34200" cy="1828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>
                <a:latin typeface="Pristina" pitchFamily="66" charset="0"/>
              </a:rPr>
              <a:t>            </a:t>
            </a:r>
            <a:r>
              <a:rPr lang="en-US" sz="5300" b="1" i="1" dirty="0" smtClean="0">
                <a:latin typeface="Stencil" pitchFamily="82" charset="0"/>
              </a:rPr>
              <a:t>My Best Friend:</a:t>
            </a:r>
            <a:br>
              <a:rPr lang="en-US" sz="5300" b="1" i="1" dirty="0" smtClean="0">
                <a:latin typeface="Stencil" pitchFamily="82" charset="0"/>
              </a:rPr>
            </a:br>
            <a:r>
              <a:rPr lang="en-US" sz="5300" b="1" i="1" dirty="0" smtClean="0">
                <a:latin typeface="Stencil" pitchFamily="82" charset="0"/>
              </a:rPr>
              <a:t>Hope </a:t>
            </a:r>
            <a:r>
              <a:rPr lang="en-US" sz="5300" b="1" i="1" dirty="0" err="1" smtClean="0">
                <a:latin typeface="Stencil" pitchFamily="82" charset="0"/>
              </a:rPr>
              <a:t>Perapoto</a:t>
            </a:r>
            <a:endParaRPr lang="en-US" sz="5300" b="1" dirty="0">
              <a:latin typeface="Stencil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B0F0"/>
              </a:solidFill>
            </a:endParaRPr>
          </a:p>
          <a:p>
            <a:pPr marL="342900" lvl="1" indent="-342900">
              <a:buNone/>
            </a:pPr>
            <a:r>
              <a:rPr lang="en-US" sz="3200" dirty="0" smtClean="0"/>
              <a:t>	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Written by Claire Cadiz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30080"/>
            <a:ext cx="250336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925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+mn-lt"/>
              </a:rPr>
              <a:t>If my best friend were a car, she would be a Volkswagen Bug, </a:t>
            </a:r>
            <a:r>
              <a:rPr lang="en-US" b="1" dirty="0">
                <a:latin typeface="+mn-lt"/>
              </a:rPr>
              <a:t>f</a:t>
            </a:r>
            <a:r>
              <a:rPr lang="en-US" b="1" dirty="0" smtClean="0">
                <a:latin typeface="+mn-lt"/>
              </a:rPr>
              <a:t>un and playful and ready to go.</a:t>
            </a:r>
            <a:endParaRPr lang="en-US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286000" cy="11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338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2070"/>
            <a:ext cx="8229600" cy="2773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+mn-lt"/>
              </a:rPr>
              <a:t>If</a:t>
            </a:r>
            <a:r>
              <a:rPr lang="en-US" b="1" dirty="0" smtClean="0"/>
              <a:t> </a:t>
            </a:r>
            <a:r>
              <a:rPr lang="en-US" b="1" dirty="0" smtClean="0">
                <a:latin typeface="+mn-lt"/>
              </a:rPr>
              <a:t>my best friend were </a:t>
            </a:r>
            <a:r>
              <a:rPr lang="en-US" b="1" dirty="0" smtClean="0">
                <a:latin typeface="+mn-lt"/>
              </a:rPr>
              <a:t>a </a:t>
            </a:r>
            <a:r>
              <a:rPr lang="en-US" b="1" dirty="0" smtClean="0">
                <a:latin typeface="+mn-lt"/>
              </a:rPr>
              <a:t>drink she would be lemonade, </a:t>
            </a:r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oft and tangy and with little surprises everywhere.</a:t>
            </a:r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9586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4191000"/>
            <a:ext cx="1905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+mn-lt"/>
              </a:rPr>
              <a:t>If my best friend were an animal, she would be a puppy, </a:t>
            </a:r>
            <a:r>
              <a:rPr lang="en-US" b="1" dirty="0" smtClean="0">
                <a:latin typeface="+mn-lt"/>
              </a:rPr>
              <a:t>soft, kind </a:t>
            </a:r>
            <a:r>
              <a:rPr lang="en-US" b="1" dirty="0" smtClean="0">
                <a:latin typeface="+mn-lt"/>
              </a:rPr>
              <a:t>and bouncy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2196"/>
            <a:ext cx="1304925" cy="18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62943"/>
            <a:ext cx="257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00" y="5123089"/>
            <a:ext cx="1743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277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+mn-lt"/>
              </a:rPr>
              <a:t>If my best friend were a song she would be “So Close.” That’s her favorite song and it’s a lot like her, soft and dramatic.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6520543" cy="2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702040" cy="29718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+mn-lt"/>
              </a:rPr>
              <a:t>If my best friend were a candy, she would be gum, </a:t>
            </a:r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he is bouncy and </a:t>
            </a:r>
            <a:r>
              <a:rPr lang="en-US" b="1" dirty="0" smtClean="0">
                <a:latin typeface="+mn-lt"/>
              </a:rPr>
              <a:t>has little </a:t>
            </a:r>
            <a:r>
              <a:rPr lang="en-US" b="1" dirty="0" smtClean="0">
                <a:latin typeface="+mn-lt"/>
              </a:rPr>
              <a:t>surprises  here and there.</a:t>
            </a:r>
            <a:endParaRPr lang="en-US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33909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29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My Best Friend: Hope Perapoto</vt:lpstr>
      <vt:lpstr> If my best friend were a car, she would be a Volkswagen Bug, fun and playful and ready to go.</vt:lpstr>
      <vt:lpstr> If my best friend were a drink she would be lemonade, soft and tangy and with little surprises everywhere.</vt:lpstr>
      <vt:lpstr> If my best friend were an animal, she would be a puppy, soft, kind and bouncy. </vt:lpstr>
      <vt:lpstr>If my best friend were a song she would be “So Close.” That’s her favorite song and it’s a lot like her, soft and dramatic.</vt:lpstr>
      <vt:lpstr> If my best friend were a candy, she would be gum, she is bouncy and has little surprises  here and there.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19</cp:revision>
  <dcterms:created xsi:type="dcterms:W3CDTF">2011-10-05T16:12:23Z</dcterms:created>
  <dcterms:modified xsi:type="dcterms:W3CDTF">2012-06-08T15:56:03Z</dcterms:modified>
</cp:coreProperties>
</file>