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F82B21D-4755-492F-87E0-1CDB59D6816D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D16CD5F-C776-460E-BBF6-ABFD695F4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3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hyperlink" Target="http://www.zimbio.com/go/YV343ldla23/http:/feeds.feedburner.com/Apnadesi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roadway" pitchFamily="82" charset="0"/>
              </a:rPr>
              <a:t>My Best Friend</a:t>
            </a:r>
            <a:br>
              <a:rPr lang="en-US" sz="5300" b="1" i="1" dirty="0" smtClean="0">
                <a:latin typeface="Broadway" pitchFamily="82" charset="0"/>
              </a:rPr>
            </a:br>
            <a:r>
              <a:rPr lang="en-US" sz="5300" b="1" i="1" dirty="0" smtClean="0">
                <a:latin typeface="Broadway" pitchFamily="82" charset="0"/>
              </a:rPr>
              <a:t>Jackson </a:t>
            </a:r>
            <a:r>
              <a:rPr lang="en-US" sz="5300" b="1" i="1" dirty="0" err="1">
                <a:latin typeface="Broadway" pitchFamily="82" charset="0"/>
              </a:rPr>
              <a:t>B</a:t>
            </a:r>
            <a:r>
              <a:rPr lang="en-US" sz="5300" b="1" i="1" dirty="0" err="1" smtClean="0">
                <a:latin typeface="Broadway" pitchFamily="82" charset="0"/>
              </a:rPr>
              <a:t>runn</a:t>
            </a:r>
            <a:endParaRPr lang="en-US" sz="5300" b="1" dirty="0">
              <a:latin typeface="Broadway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191000"/>
          </a:xfrm>
        </p:spPr>
        <p:txBody>
          <a:bodyPr>
            <a:normAutofit/>
          </a:bodyPr>
          <a:lstStyle/>
          <a:p>
            <a:pPr lvl="7"/>
            <a:r>
              <a:rPr lang="en-US" sz="3200" dirty="0" smtClean="0"/>
              <a:t>Written by Briggs </a:t>
            </a:r>
            <a:r>
              <a:rPr lang="en-US" sz="3200" dirty="0" err="1" smtClean="0"/>
              <a:t>Alavezos</a:t>
            </a:r>
            <a:r>
              <a:rPr lang="en-US" sz="3200" dirty="0" smtClean="0"/>
              <a:t> </a:t>
            </a:r>
          </a:p>
        </p:txBody>
      </p:sp>
      <p:pic>
        <p:nvPicPr>
          <p:cNvPr id="4098" name="Picture 2" descr="http://mattrothphoto.com/blog/wp-content/uploads/2009/05/bscarey452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48000"/>
            <a:ext cx="5791200" cy="3550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car, he would be a Mustang, because he is fast and cool.</a:t>
            </a:r>
            <a:endParaRPr lang="en-US" dirty="0"/>
          </a:p>
        </p:txBody>
      </p:sp>
      <p:sp>
        <p:nvSpPr>
          <p:cNvPr id="3" name="AutoShape 2" descr="data:image/jpeg;base64,/9j/4AAQSkZJRgABAQAAAQABAAD/2wCEAAkGBhQSERQUExQVFRUVGBUYGBgYGBoYGhoaGBcXGBgXGRscHCYfGBojHRcXIC8gJCcpLCwsFx4xNTAqNSYsLCkBCQoKDgwOGg8PGiwkHyUsLCkpLCwsKS0tKiwsLCwpLCwpKSwsLSosLCwsLCwsKSksKi4sLCwsLCwpLCkpLCwpLP/AABEIAMIBAwMBIgACEQEDEQH/xAAcAAAABwEBAAAAAAAAAAAAAAAAAgMEBQYHAQj/xABEEAABAwIDBAYGCAUDAwUAAAABAAIRAyEEEjEFQVFhBiJxgZGhEzKxwdHwBxVCUlOSk+EUIzNicoKi8SSD0hY0Q3Oy/8QAGgEBAAIDAQAAAAAAAAAAAAAAAAEEAgMFBv/EADERAAICAQMCAgkEAgMAAAAAAAABAhEDBBIhMUEFURMUIjJhcYGR8COh0eGxwRVCQ//aAAwDAQACEQMRAD8Aw1BS229jig4CScwJF92ijcgUJ2RYmgl2UAUocKOKWhY0QUth9jtcASTfyRcbskUzqSPBRvXQWiLQTpmEn3oVMO2bTCm0LGqCX9EOa66iJslixugpSlsoETMRrcTIibLo2WzNEkaETqQf2Ub0LIpBSn1YzifkSETBbPa5+V7soi3M7hoYTchZHIKQOz221uYhLUtjtnrG3IjW3hZRvQsiUFLnZjM0HNygjTwQOyWgmcwAjnrom9CyIQT4YNpMCd9zw46cEszZrM0HNHI+einchZFoKdGxqUC7rzvGo3aJs7Zbc0SQOfmVG9CyLQUtU2fS+y50ybEg21mQOCNW2QwNJBcTuEj5+Sm9CyHQT44Rg1k6aHs5I/8AAtnfHGf2U7kLI5BShwFMT63iPHRGZs2naS4cfmFG9CyJQU4zY1OJOaw4i/kg7YjMoIJuJuRp4JvQsg0FKnZrLWdzuNfBD6oBFpJ3CR4dqb0LIpBPRs0/JC6p3IWKbTxbq1Uk3iGjsGiR9DDZO/T4qXwuHDT/AHC27WIHxSNKkLtMAZiGzrcxPcsNxDVDJuHMTBhdyjdOimnVPRgt3a33/BNa9CSMrQDY/ssVKzEb4Wi7nDrWG7tSe0JaYn5+ZUg2vlAEyT5fJ9iiK9QkyexSuWAzHmJ+e9cL5ndySj8ORGl93HnfRTGE2Oxjm+ldmDpkNIMREczN0lNR6mSTZCGiY6x4Ec517Em9kKzbdw1vSUZLOo1st/mRlHrRYm0aaQoPG7PdTDcwcHESZ0jd28e9FNPoHFoGGxENPEaW7SlqlUOYCD17k9xEe3yTOmQTGUkkRYxfcUqykSDAjje+vxRruQcZjbGRmkXJ136J3R2u5lJ1PLTewyYc0EgkRma7UEdqYNo2d96dN/ghky6gzeZWQHXpLNLbZTNx8NQnrRIzm5IJ75uo2jiIInTeByBjz9qfEnKz7Mmc3I27uxa2AtavldMGJkkfeiD7U2xmPLgBuGp0J5Hsv4p8yqDm4aj3+xRmNbDhEiQkQHqPZkblBzkmb25ADwUiWw+Dr1RbsBCi6bbTMQUpQxEW1JPmpaBJuAaC7KbiNdDx70zx3Va3gZE+ftT2mZpnhG+N2/XtUQ/EB5IvcnKFjHqGINEQRNlKGr1M2ki1/nWCmdGhYi4Sr5ADgLQO6Vk+SDjAxxjcLz7bI7mtDhEZTG/5hNgYAM62S9MdVx3wPBAOa1MCBv1PAzou0aeUzGs/BNWutG+fDsS+I/l5ZkyNJ81DJHHos1oN9N3zou1aU/ZAA1IPDf2pvSxTiYA00+PbCcMqvBuJEaxx4qHYEquEhuk6T2nn70RrjAtE+7n3pxXrl0WAB3a6HVBtFvDu36+1Y35kjN9Az1YA7SgpAUqY1zTv+ZQU2TQK2HLnNyEAxF90cB2e1GwmysryXEOJNu0DelWskX3+MSI9icMqyOAHPfAG/wCbKG2SMcfg3OEmTpOkdy4MEb9mv+mPKyeYy49lro9FnwN+39/FE3QSor9VhMcBp2bgnOxtmNqHM6YAnhx38ZUlV2cHEEHS0RaQJ9/klfRejOXgNIv2ntPBZ7hRF47D/wA0HUAaa6ceIRq2FdAOWxAAMRoCZuOSd4hsDW58tJ9gQZXLRAgwDO/fbs3aLCUjF0I0nugQTlp3Jk3Mz70tUbTrBzYmqbw9zol19eQMpxVw2ZkhuXN1nAd27mYPci7H2S+q+GNBiJc4xaZJ5k6QsJVV9DZBNulyQOL2OWOAMQYiDJ9iTxWBcG5pF5tv11+eCue0Oj9Qua40jIBEtOYRx7TxKhvqSq5zgZY0tAGbzIbqd8Gw4rLHmUl15Mp4ZRdUQ+zdoNpjrMkgtIdEklrpymdGm0xGgS76bqgs2RmNw24zHNJPZpO5T2C6K02ajMeL7+DdB3ypX0QAiJ+dANB3K0scpfA0OUY8N38ipO6M1QLUnO03Ae9CvhnU6cOaQbaiIEkxffvVzoYlrbZSP8XEJwzFSbPbHCo33tA96qzhni+ia/PmW4QwTXEqf58jOMTULG6axlO63PTcmDqxdc3+dFqO0tlsqMI/h2PPFrrdsDKfaqbjOjRBMNynhJ9j4PtWWKbkuVX2Mc2B4+jv7kLRd1SJ1slsFTa61rQfPelzsotPWB38Ru5rjWlkETY6Eb53jv8AJZsrULVKAho1bOonsIHzvUS+g5p3i+qnXMmASJF5vGhsI3EwmzDILTePArFSoDRtbrWB047ks58ywC5E2vqAQO1cxtUi+7dYeZ+dEanUhxdpe8WjnzUgYOpG27Q3TljSWtB4mNE+q4PNTaTv5jnu7k2NF7XQASNFN2BbD0hDgQSNQR2X7ETOQAZtpHHlddfmytyzEX48130RyAHTduOt9ViAjBOh7ohO6L9ANLWm3zzTGlTzHIBv9gunLZMNA9W8+SlgV3iGke/n4o9WxJkTAvOp96BoO4g6kd//ABoiZpmYvA7uPzxWFEi1I26zb3m3NBHcR/d89qCgyHuGwnpLklpDDMm1tIi8RaNxI3XRfWEAAAbz3/MJxSYz0YABLuJsBE7+dvBGoCYbYRwNzY2WDkYJjd9NvHnHGeBRMXUDA2AQCZI5HT2BSDGNzWI906XKYY7FQ15dcA+YEW/2jwUp2ZJ2LGi55Y1mt3GBv/5J8E5q7Ic4Q50aTAzE8Rw9qgsPQH8O6u7FBlUnqUQTJbMEngeAIunOB25Xa+CczYnri97LVnhmSuDR0NN6vJ7Zpt/sTdTYQgRmcTwIBGltDx8k1x+yxRLW1Xto5xbObmInQADvKW2d9IeGJy1WOYdMw6w7bX8lO1K2AxVMl72VGtBN3XaN/MKg56iE1vTr8+hfWDSyj7NNkP8AVmeDTqAgb2wfMFKYXC1aTiQQQYJEDcIntUBtLY1DMThDUZwOcj2XChcXTxZIDnPqDdLsw/bvV56TNkXMuPiuf2Ki1ODC7jHn4Pj9zRMTtw+qHhg36Se+TASFMtIlhBngQT371S6XRtzmyXta77t48U7o9FcSIdDWt3PLw0d03PcreDF6su325KefL6y+j+/H+CzuKTLVEVMS+gIq1S8aS1jnD83VS9DbdN/quJ7o8plXY5kynLC0PSERxXBWB0IPzvG5chbbTNe0M2qRoSOxLt2s7RwbUbwcPemr6ZgmLDUpuXrXKEZ9UbYZZ4+jJOniKBMw6kewPZ3tMjyC7isx1eyq06AED/abDuKiHVkm7EEQW248D28VoeGnaf35LK1CkqkvtwK4jZlJxgZqbuBuOGhv4FNamwK8lzGekB305Md0SFI09tgiKjQe7MJiBIJkAclM7M2i5oHoa0x9g9ZvYATmb49yr5ZSiuY8m3Hp4ZH7Mv5Mz2lQqNd/MYWwNCCLd6bHEEk89eXYtmqbTpVRlxNIQR6wGdvfbM3vHeoTaX0aUaoz4Z8ToAczT2cPFVo6tLiao2ZNDJe47KJg8QRDsovY8I3+3yTnFVocMoBEm5PdCdP6OVaByvbmhx0uP27+Cb0cO0y48LC5gXBJjf8AFWFKMuUUZQlF0ztOjJPW0DRa8giTHYmm0XzfMTAEDkQu4p2TfqbT7VGOMlZRXcwJLD0mFsh0PmMp04yOOmiVYJJiZdaBvGvuUay06dvAckdz/Vyk5oPdwupaBI08Mc1zADr+8rmMbkLYLfjzARKcZR1jMHNwkaD54pnjcVmMACBaVCXIF/4xx1PmuJuykIvHmgppE2W52LLQW2h4hwi0WIInQzeyMXEyQGtExO7SJ3k6TCK0EC7S03s4G3jz5JPETlvYkQJ+dVWrkxoROJIPfE+G7xSGPwlR7CWjMJuBf5vCJja8EAamGweJgjyEoYbHuaSfVjeDHzosp7o+6XNNii7cug3r4MVH0+sGkhrXB3VykQ0d3Ynu0MO2jTqlj3Pa0Q1ztTPVHcJPgpTB7ba8AVGtqDjEH4HwUjiMDh69JzAcmYAcCIvbcquXWPiM49+TqYNElcoSt1wZSF2VY9p9BK9KSyKjeVj4fAlV2pTIMEQRqF1MeaGVXB2cjJhyYnU1QtQ2g9mjipPD9JHfaEqDUjsmlSe7K8G89YHSNA0bye9bk2jRSLh/6hoUQBRy1KkAmoRLWkiYY07x94+CZ1NquqOzOeXE7yZKrmM2RkIy1GPkTqGu5WJ3pqzFObv8VjCKjy+X5mc5OXHReRPY3a2Iaer6vIT470nQ25RdatSAP3me8a+1JbI2jTdUa2s802E9ZwGaO5atszY+Aq0x6JlGqN7rOd/qOo7Cqur10dPy03/j7ljTaR5+6X55EBsXo63EsDqb2lu45wSORaLt7LFTLegro/rCeBBI8dfGUhjfo8p5vSYZ76FTcWHL5aexdwO0dpUHhlWkMUzTO2GPHMz1T83VFeJek5hJL4Pj9+hf/wCPjD31fx/rqdr9FazBAc0jXQx3/uFEYvo9W1DQeQcD4EwtHpViQJEHgYkcrItSg1273LXHxVrun9DKXh2N9mZBiqT6Zh7S08x7OKbGsterbIa8QYIO4gEeCr+0fo7pvk03ejPeW+G7uV3F4pjl7/BTyeGyj7jsoBcdVxtYjRP9r9HauHfkfF7tI0d2Tv5KJqy0w4EFdOE4zVxdo5soSg6aokm7XqADrG2htI79U76Ntq1a4ZTqPZmk1CCfV3k8SZgcyFXjVV+6PYU4TBGrE1q0ZBvv6g9rjyXP1+VYcVRS3S4Xz/ovaSMsuS5N0uWPtpdKqeFPoqVPPls6DAHLQlx4qFL8HjZaz/pq53EQ1x5xEeXeoaoJuTJNyeJ3lJVcMHC/cdCOwpj8OhCKpvd52MmtlNu0tvkNNubOfScWVWZXN8CNxad4ULWpbwtD2Kw4xjsJiDmLWl1CrvEatdy07uxU/a2z3UKhpvEOBgjs57wZ1WUZNPZLqaMmNJb49GRDNU6zxEgEWSdXDkTogwubxg7tfLsWw0CtOHWgTPjKSrsINwByGnBKhlzDQIi28paoWlsiIJgzEzHmncDZpJGp8kF23A+xBCTSDtO2UmRwcARySOKo0XscDTLSQAC03HYDNriyNX6POjqPBHBw94TWthazI6hgHcZn4KaNpVmUT/ENBB6rXOFoOsAlIP2swuLajN+oUkxjnYqqXWcGtAHEEf8ACru1MKW1CYsVrajKdPyLMN0cdrzLNhAzKMt27k8ZA0UJiaZGGzNkZYBjnJ+PgorDbcqs35hz+KpervJbTOj6zHDSkuxdm4N+KezDNeWCpmc8i8NYJ0kTLi0KF2x9H2IovLW5KxAn+W7rwdJpm+7dKddFemtKjXc+sx4DmBgc2+W5LjFje2nBXWhTw2KzPw1f0jnSSJ6wJGpaYM2j1exdDTYlix0+pzNVm9NltPgxx+DcHZC05pjKQQ6eEG8pbG7LqUHQ+GOH2czcw33AMha5XwbgB6RjaoabZ25i0zuMEtjlB4woPaXQyjVc4h1Si8kkhw9JTk3OpDm7/tFZ7rl14MPReza5+X5Zmbgd6KrXj+gGIZdjRWHGi7Mf0zD/AABURgdgVq1X0TG9e8h3UIjWZghZyairfQ1Ri5Ol1ItLYfEOpuDmOcxw0LSQfEKcx/QXFUhOTOP7DPlY+SgqtItMOBB4EQVqhlx5V7LTNk8WTE/aTRoPQfptiqlX0T8tUBpdLuq60CMwHPeCr1R6TYc1PRvf6GrbqVYaDPB/qnxCzj6M8L1q1TcA1oPaZPsHimnTTETjH/2hg8Gg+9cPLpcWfVSxJUku3mdiOaeHSxyN22+/kbPWwzgAbgHQiCD2HQ9yAfGqyvoltTGUqdV9DE+jY0Emm4hwfvOWm6021Edsq1bK6ctc5tLEMaxxytbWp5gxziAQ17Xeq7mCRPBaNR4ZlwxvG7S7dycGvhklU1TLa2qkXsdMhxvuPuRZQlchax1TR0vRjHbOyP4imWVBmG472ncQdxWe7W6KYmkDl/msGkesO7Xwlak3tXHtnW66Gn8SniVwXHkVc2jhm97r5mRdF9jnEYhtNwORvWfusNQeZMDvWkGmatR7g2WUQ6mzhnI657hDR/qUiyg1pLg0AmJMXMaAneorGenoUv8ApjJbJLXfbmS6bRmkqNRrvWcqb47L/f8AHyJ0+kWGDiufMjcP0OD6YJc5r98iRPZ+6jsb0Xq075c44tv5aqxbH6WVao6+GDjF8phw7uKfv2+wAgtcw8HiD3HQq2tfq8M/ae74Giehw5Fwq+KZTOjgy4ul2keLXKX2zh8PUqVP4hs5dHicwbr3gTwPkmOynZ8ZTdxc93+1xTnbL4r1LSOHGwsuxkh6XK10e2zmY5LHjXdbq+ZA4zoKHjNhazKvEOOV0a66T2woPF7KfRLRWplriYvpz7eNlN7UwIoupmk5wcQXG8ZW7gO5OMP0lqZS2oBUZvDwD7dVWxZptX1X2ZtzafCmle1v6oq9Wi3K4AHrXDhcTwSLMC70U5dOIju/dXjatDBMoN9EwHMZJDieZsSR5KIfiKQb1mgCJDZ42FlsWotcJlHJg2S2tlULj91nz3oKYrOplxIo04/yI8pQW7e/L90a9q8yzP2tVp+uy3HTz0S1LpO3eCO73hShHEKNxWw6VTQFp4tt5aK3wCH2xjKT6zTnDc7YnQZhxO6xF0li9llwl7ZG57bg94sibX6J1spDYqt3fZd3TYlVejtDE4R0AvZ/a4WPcbFVc2CUuYMvafUxgts1wW7C4CWVKZuyo2CRfKR6pI1A1GmhKpOO2W+k4teCOB3EcQd6smB6b03EfxFKD9+lY9sKT2tt7DnDuy1BWLgQ1paMzXRq4Eer3KnjlmwzpxtP86l7NHT6jHcZU0Z8Qgx5BBBII0IsR2FGLUWF2DhFo2T9JWMogNNT0rOFSSe5wId4kq37J+lXDVCBiKXo+Ybmb4sg+LSspDVwsUcMHprYm28LiRFIsqTwIfoJ628R/cAqPtjFittDFVN1Mtw7T/8AWJefzuI/0rH6b3NcC0lrhoQYI7CNFM7J6WVKIykB7ZJMzmkmSZ3ntVbWQnkwuEC5opwx5lPIabSxr275HDVGqGhWtVptd2gHyNwqzs3phQqWJyHg7Tx0VhZlfEgHgfgdy8pkwyxP2k0z1UJ48quLTJbAbNotaG0mtaBuZbvjeVSOmHQqsaz6tLrtcZIiHCwm28W3Kc2sythmioA57DFiJI5yN3MoYHp22IcYHOHC1+0LPTPPhl6XHzfXv/ZX1GPHlj6OT6FJfQLWs6psGtIEh0i7p1FzaeaG2GFlL0b6gc9pnKNWGJIJi5GmvsWkjEYbECS1pO5zDcd4uonH9AqFWS2oQTvdcj2SuvDxfH0yppnIn4ZkTuDssuBxM0mE6kA+ITzQXTLCUskDUNAA5wIUN0w6Tfw7GGJD3Ftt0CSSNV5qGCWpybMf4jtZckcUN0h5tXpZQoGHvaDzmfAAmOaf7O2o2s3OxwLSLRfvWY1MG2tMtAe4ZmvEgPB0JnWdJ3d0KR+juu5ja9O8Mc0jkHgyPILtZfC4afDuTba6nOwa55suyq8jScwRRSHaodm0jMSCeG9GO0HLltY31R01GaF/qzLWFRlgfWHvUk5gIggEc7qIZtMjVPGbRC3blkrnoa3GUewajsqk14e2m1rhNxbXWwshitk0qhJLesd4JCRftCKgGV8RYtEtv97gbJ+yoCt0J5Yu02aZY4NU0VvpFsNz2tNNhBaI3GRu5qn4yg4Asc0g6kERedy1gFJYvCU6rS2o0OHPXuOoVvBnlHh8lLU6WOTlcMyJuGO8dVs8blNQzrSZGa24xyPJSW3qJp1n0RuJkzeLQmlJpYJnhYib8Aumulo4TVOmcLHi3oJ56eSCVr4t2YwYvpCCin8DK0XkPI3eF130oPD2I/oyN6Dp3gFXwFjh8UlicEyoMrmtcOBE+1HcWjc4dgJ8gj5TuMoCq7R6AUXyWZqR5Xb4G/gVW8Z0IxFIy0NrAfd1/KYPtWnaaj3rhhSDH6teDlqUsrhyLT4WXKIpFwlxyyMw0Mb4MRPctZxWzWVRD2teP7hPhwVZ2l9H9J16ZdTPD1m+BuPFAVPa+K9LUzAFrAA1jZzQ0CAJ80xBPapbHdDsTSuG5xxYZPhqoVznAwRBG4iCkUoqkTKTk22LUxmIABJNgAJv8wu1sNlMOaWngQQfPv8ABTfQrG4ZlYuxDixwH8t0WB3k63juuVpTabK7ZHoq7OIyz4GW+xc3Va96ee1x48zo6bQrPC99PyMWp4RznBrQXE2AC1HZGALKLKZN2tiRx/ZSFLYtJjrAUyf7A0+Oh8VIs2QIkPkdkeYJHmuRrdes6SSpI7Gj0S0zbk+WVlnSGvQcWuEgfOmiJjtvYGsQ3EUwxxGrZb5i3irJidih0EgEjQ7uw8llO0Ni4itWeRRqQXEC2gBgX0U6NYs7bva13ToayUsUVtW6/hZcWdG6Lmg4bEERpJ439ZqlNiUq7JZWdm0gyDPOVWej3Qp1M56ziHbmNMeJCuDsQ2k0ucQABc8AFp1UufRxlv8Ap/s26dVDdKO34Wc6RbebhaBdq49VreLjoqrjOjtfG1GCi0ulxL3mcrIMZnHnm01MQApHZO0/TVhWeXFkkspFman1ZyPeYIkGSLG8DRLP21Vo06jKbcjK1SC4i5YMxfBFgJkbtO0Hu+H6NaXHb959f4PP6vUPU5dkenb+R3t2nRacLSw4LqeHY2gXx67nPJe4DhmLuVzCZ9G8JkqYl3GoB4Nk+blDdHsW4MouB6zqxdrcXMc7W8FbdiYQuY94g5qtQ68Dkn/ap8Ql+i/oZaCFZU/mLhomYEo2ZGfhnDVpSRC89SZ3rDwOC5kCJK7KnYhuYbLGhT/BPMRv3plSE33BcqbQbh2Oe8x82A4nktSbU9sOvQyfMbkToKjjtSJkCyoOP6W4gn0obFKdCCZG/rbjE6W7VaK7rWMg7+XEq3kwZcCW7uVcWbFmbrsV7bA9LiKjwInKDzMAa8E29AGXNyZtqBaPnvTqs7VwvqQOPBNhSlxDyBF43f8AC7WNVBJnnMslKba8xsDO49wXUR+IM2B8UFs2o1/UvgqnejBw3pu5xF4kIoxbTrbtVsDwQf3XDR5eCRnfqEf0nNAdLOZQycR89iM2seRXRU7kAi4BAN5+KcGOPiiOog6gFAJOHFs9l0xxmyqNez2Nd2i479QpJ9E7jB53RHZvtAO5j90BTNo/Ryw3pOLOR6w8dR5qvVujuLwxzMDrfapE+648FqoAjh880WpT5Sj5VMlNroZ5s36SsVS6tXLWA1DxDvEe8FWjZv0i4Ooeu1+HdxF2+LfgneM2PSrD+ZTa7tF+46hV3HfR7TP9N7qZ4HrN8dVQy+HafJzVP4cf0Xceuz4+9/M0HA4+lVbNLFUn8AYJ7zYhKPbV3NYeyfYSsaxXQ7E0rtGcDfTMnw1SFHb+KomM7xG50++652Xwd/8AnL7l7H4ov+8TY6hqb6YP+ke5Zz0z2wH1TSYC0U7PEm7+F+GnbKb0PpFrtF5J/wAioLF7SfWquqVDLnmSewADyAW3QeHzw5d2SvgY63XQyY9uPv1Lx0C2DUxFdpLootYM03AEZ4DdJMG6e4rb1HE1sVSyZHNc5rInK+nOXKY9Qixkf8uehu06j9m1KNJpLnRTc4ZQWtBktAtJe0gZiePBSvQvolSoFuJxH83EPc70dISWixIbbUgwS7QW7V364OHfIz2r0JNHDioRkbSpDqtmQ9zgANT1us2YgSNLrmz6fo6bGD7IA79/nKsnTvpC2q9uFY4FtE56z9Qat8rLfdJLjGhgblUv4V32SHf4uB8jlPkVxvEJRnJQuqO14fjko7/p9B8/bT6e58dxB8SnOH6Qh9iAeREFQzsQ9h60j/IFv/6ie5HbiouW9653oU1wdDe0+Se/iKLtWkdiH8JSd6r47f3UQzGArpxrPvDxWp4pI2KSZKYiqxogGzbk/O4KnYyq7Fvc4NcaFHcAesTJE9oa4/4tPFI9JekEj0TDb7Z9yc7P226hgBQa3KcTVaalQ6tZv3WBaB58V1PDtFs/Ul17HJ8Q1W79OP1EnbND6FZ4JPpC1oBMxM2MGBBbYRYKb2pDaYaNXdW2sDX4d6YbOrE0xTLQ0CrNpuRcm/Ie1E2pic7oDoAsIvPFWtVHfOK8iniyejwyfd8DWoXAnnoZlR9TEiCZ+fmEvWokAwdIjjv8lFOdB7xqsolFMVe0TdxB7J96CTdiosGk89Z5oLIk0vIUjUwgOolLNcjEDTXnorRmR7tnOHqOI0XDUe31mzHD9lIRzQcNFAGtPFNO/uKWDkWph2mbX5b0kMM5vqu7igHIHzCMPmCmf8U5tnMI7EsKwdoZQDrNz8VxtQbwkmE70aEAqXA80Q0I0PmiwutKADmFFDhwnzSzX8CgHckA2NNvAjzSVfANeOsGvHBwB9qfkCER1Cd6Aqe0OgtCpcNdSPFlx4GR4Qq5jegdZl6bm1Rw9V3gbea0003DS/kiObxHz2oDM9lbQr4J92FswHMqNOV0ad43EKc2p9JeIazKym2gS2MzQ4ug7g53qjsurcaQI5eI8ER+DaRBa0jgR7lO5kUjNdl9NalHRo531m5kEGVOYbp3Rf8A1KQHMdX2W8lM43ofhqmtIN5t6vssoPFfRuw/06rhycA4eIhV54Mc3bXJZhqMkFSZO4XarHCaVR0fddcd8SPEJzTxFI+tSb/lTOU/7TBVFq9CcXSM04dzY6D4GEaltrF0TFakXD+9t+537qtLQQfRluHiE17yL7/BUH6PPY8A+YAPmm21cJSwtF1YNBc3wk2bFzFyqTtLpaeqaILTfO1xzcIg68VHY/pLWrMyOcA3eBaYuJVV+HT3L2uL5LP/ACcNr457AoTUeAdXuv3m8eKv9WjWqgllJrKADKbamji7XJb1oDhyCo3RdhdiaQGua3bcrZdkYqm8ta//ANvgmyYuHVNSOZJsI4Bd1KkcJu+pW2bN9HUdRe6Wsa0W6pl7ZdfkCB3pKpsBoMscYv60e0KaqkPc57gJe5zjvu4zHdp3Ju/BDVri3zHmtM4qTJ7ELX2NUDScsjcW39iiq2ABMRBdr3K2uNVugDh/aYK47GB/9RlxbrC/aDqtWzyI2Gfu2XfePLyXVfXbHoOuS4TuD7exBTtZNDtzUOyyAdbhK4HaKwAxN0YH9kXP8EYsQHAOK6W/JXC1cBUA6BCTfRB3eGqO3Vd7UAVrCN5RggPmUVrkAYOSjajd4PaESQukIBV1EHQg+RSZYRuRKjJEaDkYI7Cj0ahaIknmfeUADUXRUXSQeX7oop8CgDZ0MyTM9qBPyUAoWg6oopcChCLk4FAGgj9kVxG8LjahRxVnVKAmI3LjqZ4Aj53JRzQdEXJwUUTZGY/YGHq2qUmzxjKfEKt4/wCjhpvQqkH7r7jxFx4FXjOQimN4TlE2jNcN0exWFqtf6MnKQQ5nWEg8r+S0CntKtWDTUaKbRBDBcl333neeA77mE69HwMea46eAPYp3MikFFYbwjWK5I7EHUhuUCjobG8+1dPOCk4IXTUKUQJnC0+Hmfigj+n+ZQSkTbG9TbFG386l+o34oo2xQj+rS/O34rFkFmQbY3a9Ai9akP+434oDa1D8el+dvxWJoKKBto2vQ19NS/Ub8V365ob61L87fisRQSgbeds0NfTUv1GfFcO2aAn+dS7M7fisRQSgbY7bNH8al+dvxXG7Vob61LiP5jPisUQSgbZ9b0Z/rUv1GfFdbtmj+NS7PSN+KxJBKBt31zQH/AM1L9RnxXTtihp6al+o3yusQQSgbd9bUPxqQ/wC4z4o311Q/GpfqN+Kw9BKBuI21Q/GpfqM+K59dUDrVpfnZ8Vh6CUDcPrehur0vztj2ov1vQ/GpfqN+KxFBKBtn1rQ/GpfqN+KH1vR/GpfqM+KxNBKBtn1vR/GpfnZ8Ub64ofjUvzt+KxFBKBtw2xQ/GpfqN+KA2xQ/GpfqN+KxFBKBto2tQ/Gpfnb8V361ofjUv1GfFYiupQNsO16P41L87fiifWlD8al+o34rFUEoG1/WtH8el+dvxRDtij+LS/UZ8Vi6CUDZnbZo/i0/zt/8kFjS4lACCCCkAQQQQAQQQQAQQQQAQQQQAQQQQAQQQQAQQQQAQQQQAQQQQAQQQQAQQQQAQQQQAQQQQAQQQQAQQQQAQQQQH//Z"/>
          <p:cNvSpPr>
            <a:spLocks noChangeAspect="1" noChangeArrowheads="1"/>
          </p:cNvSpPr>
          <p:nvPr/>
        </p:nvSpPr>
        <p:spPr bwMode="auto">
          <a:xfrm>
            <a:off x="63500" y="-658813"/>
            <a:ext cx="1800225" cy="135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data:image/jpeg;base64,/9j/4AAQSkZJRgABAQAAAQABAAD/2wCEAAkGBhQSERQUExQVFRUVGBUYGBgYGBoYGhoaGBcXGBgXGRscHCYfGBojHRcXIC8gJCcpLCwsFx4xNTAqNSYsLCkBCQoKDgwOGg8PGiwkHyUsLCkpLCwsKS0tKiwsLCwpLCwpKSwsLSosLCwsLCwsKSksKi4sLCwsLCwpLCkpLCwpLP/AABEIAMIBAwMBIgACEQEDEQH/xAAcAAAABwEBAAAAAAAAAAAAAAAAAgMEBQYHAQj/xABEEAABAwIDBAYGCAUDAwUAAAABAAIRAyEEEjEFQVFhBiJxgZGhEzKxwdHwBxVCUlOSk+EUIzNicoKi8SSD0hY0Q3Oy/8QAGgEBAAIDAQAAAAAAAAAAAAAAAAEEAgMFBv/EADERAAICAQMCAgkEAgMAAAAAAAABAhEDBBIhMUEFURMUIjJhcYGR8COh0eGxwRVCQ//aAAwDAQACEQMRAD8Aw1BS229jig4CScwJF92ijcgUJ2RYmgl2UAUocKOKWhY0QUth9jtcASTfyRcbskUzqSPBRvXQWiLQTpmEn3oVMO2bTCm0LGqCX9EOa66iJslixugpSlsoETMRrcTIibLo2WzNEkaETqQf2Ub0LIpBSn1YzifkSETBbPa5+V7soi3M7hoYTchZHIKQOz221uYhLUtjtnrG3IjW3hZRvQsiUFLnZjM0HNygjTwQOyWgmcwAjnrom9CyIQT4YNpMCd9zw46cEszZrM0HNHI+einchZFoKdGxqUC7rzvGo3aJs7Zbc0SQOfmVG9CyLQUtU2fS+y50ybEg21mQOCNW2QwNJBcTuEj5+Sm9CyHQT44Rg1k6aHs5I/8AAtnfHGf2U7kLI5BShwFMT63iPHRGZs2naS4cfmFG9CyJQU4zY1OJOaw4i/kg7YjMoIJuJuRp4JvQsg0FKnZrLWdzuNfBD6oBFpJ3CR4dqb0LIpBPRs0/JC6p3IWKbTxbq1Uk3iGjsGiR9DDZO/T4qXwuHDT/AHC27WIHxSNKkLtMAZiGzrcxPcsNxDVDJuHMTBhdyjdOimnVPRgt3a33/BNa9CSMrQDY/ssVKzEb4Wi7nDrWG7tSe0JaYn5+ZUg2vlAEyT5fJ9iiK9QkyexSuWAzHmJ+e9cL5ndySj8ORGl93HnfRTGE2Oxjm+ldmDpkNIMREczN0lNR6mSTZCGiY6x4Ec517Em9kKzbdw1vSUZLOo1st/mRlHrRYm0aaQoPG7PdTDcwcHESZ0jd28e9FNPoHFoGGxENPEaW7SlqlUOYCD17k9xEe3yTOmQTGUkkRYxfcUqykSDAjje+vxRruQcZjbGRmkXJ136J3R2u5lJ1PLTewyYc0EgkRma7UEdqYNo2d96dN/ghky6gzeZWQHXpLNLbZTNx8NQnrRIzm5IJ75uo2jiIInTeByBjz9qfEnKz7Mmc3I27uxa2AtavldMGJkkfeiD7U2xmPLgBuGp0J5Hsv4p8yqDm4aj3+xRmNbDhEiQkQHqPZkblBzkmb25ADwUiWw+Dr1RbsBCi6bbTMQUpQxEW1JPmpaBJuAaC7KbiNdDx70zx3Va3gZE+ftT2mZpnhG+N2/XtUQ/EB5IvcnKFjHqGINEQRNlKGr1M2ki1/nWCmdGhYi4Sr5ADgLQO6Vk+SDjAxxjcLz7bI7mtDhEZTG/5hNgYAM62S9MdVx3wPBAOa1MCBv1PAzou0aeUzGs/BNWutG+fDsS+I/l5ZkyNJ81DJHHos1oN9N3zou1aU/ZAA1IPDf2pvSxTiYA00+PbCcMqvBuJEaxx4qHYEquEhuk6T2nn70RrjAtE+7n3pxXrl0WAB3a6HVBtFvDu36+1Y35kjN9Az1YA7SgpAUqY1zTv+ZQU2TQK2HLnNyEAxF90cB2e1GwmysryXEOJNu0DelWskX3+MSI9icMqyOAHPfAG/wCbKG2SMcfg3OEmTpOkdy4MEb9mv+mPKyeYy49lro9FnwN+39/FE3QSor9VhMcBp2bgnOxtmNqHM6YAnhx38ZUlV2cHEEHS0RaQJ9/klfRejOXgNIv2ntPBZ7hRF47D/wA0HUAaa6ceIRq2FdAOWxAAMRoCZuOSd4hsDW58tJ9gQZXLRAgwDO/fbs3aLCUjF0I0nugQTlp3Jk3Mz70tUbTrBzYmqbw9zol19eQMpxVw2ZkhuXN1nAd27mYPci7H2S+q+GNBiJc4xaZJ5k6QsJVV9DZBNulyQOL2OWOAMQYiDJ9iTxWBcG5pF5tv11+eCue0Oj9Qua40jIBEtOYRx7TxKhvqSq5zgZY0tAGbzIbqd8Gw4rLHmUl15Mp4ZRdUQ+zdoNpjrMkgtIdEklrpymdGm0xGgS76bqgs2RmNw24zHNJPZpO5T2C6K02ajMeL7+DdB3ypX0QAiJ+dANB3K0scpfA0OUY8N38ipO6M1QLUnO03Ae9CvhnU6cOaQbaiIEkxffvVzoYlrbZSP8XEJwzFSbPbHCo33tA96qzhni+ia/PmW4QwTXEqf58jOMTULG6axlO63PTcmDqxdc3+dFqO0tlsqMI/h2PPFrrdsDKfaqbjOjRBMNynhJ9j4PtWWKbkuVX2Mc2B4+jv7kLRd1SJ1slsFTa61rQfPelzsotPWB38Ru5rjWlkETY6Eb53jv8AJZsrULVKAho1bOonsIHzvUS+g5p3i+qnXMmASJF5vGhsI3EwmzDILTePArFSoDRtbrWB047ks58ywC5E2vqAQO1cxtUi+7dYeZ+dEanUhxdpe8WjnzUgYOpG27Q3TljSWtB4mNE+q4PNTaTv5jnu7k2NF7XQASNFN2BbD0hDgQSNQR2X7ETOQAZtpHHlddfmytyzEX48130RyAHTduOt9ViAjBOh7ohO6L9ANLWm3zzTGlTzHIBv9gunLZMNA9W8+SlgV3iGke/n4o9WxJkTAvOp96BoO4g6kd//ABoiZpmYvA7uPzxWFEi1I26zb3m3NBHcR/d89qCgyHuGwnpLklpDDMm1tIi8RaNxI3XRfWEAAAbz3/MJxSYz0YABLuJsBE7+dvBGoCYbYRwNzY2WDkYJjd9NvHnHGeBRMXUDA2AQCZI5HT2BSDGNzWI906XKYY7FQ15dcA+YEW/2jwUp2ZJ2LGi55Y1mt3GBv/5J8E5q7Ic4Q50aTAzE8Rw9qgsPQH8O6u7FBlUnqUQTJbMEngeAIunOB25Xa+CczYnri97LVnhmSuDR0NN6vJ7Zpt/sTdTYQgRmcTwIBGltDx8k1x+yxRLW1Xto5xbObmInQADvKW2d9IeGJy1WOYdMw6w7bX8lO1K2AxVMl72VGtBN3XaN/MKg56iE1vTr8+hfWDSyj7NNkP8AVmeDTqAgb2wfMFKYXC1aTiQQQYJEDcIntUBtLY1DMThDUZwOcj2XChcXTxZIDnPqDdLsw/bvV56TNkXMuPiuf2Ki1ODC7jHn4Pj9zRMTtw+qHhg36Se+TASFMtIlhBngQT371S6XRtzmyXta77t48U7o9FcSIdDWt3PLw0d03PcreDF6su325KefL6y+j+/H+CzuKTLVEVMS+gIq1S8aS1jnD83VS9DbdN/quJ7o8plXY5kynLC0PSERxXBWB0IPzvG5chbbTNe0M2qRoSOxLt2s7RwbUbwcPemr6ZgmLDUpuXrXKEZ9UbYZZ4+jJOniKBMw6kewPZ3tMjyC7isx1eyq06AED/abDuKiHVkm7EEQW248D28VoeGnaf35LK1CkqkvtwK4jZlJxgZqbuBuOGhv4FNamwK8lzGekB305Md0SFI09tgiKjQe7MJiBIJkAclM7M2i5oHoa0x9g9ZvYATmb49yr5ZSiuY8m3Hp4ZH7Mv5Mz2lQqNd/MYWwNCCLd6bHEEk89eXYtmqbTpVRlxNIQR6wGdvfbM3vHeoTaX0aUaoz4Z8ToAczT2cPFVo6tLiao2ZNDJe47KJg8QRDsovY8I3+3yTnFVocMoBEm5PdCdP6OVaByvbmhx0uP27+Cb0cO0y48LC5gXBJjf8AFWFKMuUUZQlF0ztOjJPW0DRa8giTHYmm0XzfMTAEDkQu4p2TfqbT7VGOMlZRXcwJLD0mFsh0PmMp04yOOmiVYJJiZdaBvGvuUay06dvAckdz/Vyk5oPdwupaBI08Mc1zADr+8rmMbkLYLfjzARKcZR1jMHNwkaD54pnjcVmMACBaVCXIF/4xx1PmuJuykIvHmgppE2W52LLQW2h4hwi0WIInQzeyMXEyQGtExO7SJ3k6TCK0EC7S03s4G3jz5JPETlvYkQJ+dVWrkxoROJIPfE+G7xSGPwlR7CWjMJuBf5vCJja8EAamGweJgjyEoYbHuaSfVjeDHzosp7o+6XNNii7cug3r4MVH0+sGkhrXB3VykQ0d3Ynu0MO2jTqlj3Pa0Q1ztTPVHcJPgpTB7ba8AVGtqDjEH4HwUjiMDh69JzAcmYAcCIvbcquXWPiM49+TqYNElcoSt1wZSF2VY9p9BK9KSyKjeVj4fAlV2pTIMEQRqF1MeaGVXB2cjJhyYnU1QtQ2g9mjipPD9JHfaEqDUjsmlSe7K8G89YHSNA0bye9bk2jRSLh/6hoUQBRy1KkAmoRLWkiYY07x94+CZ1NquqOzOeXE7yZKrmM2RkIy1GPkTqGu5WJ3pqzFObv8VjCKjy+X5mc5OXHReRPY3a2Iaer6vIT470nQ25RdatSAP3me8a+1JbI2jTdUa2s802E9ZwGaO5atszY+Aq0x6JlGqN7rOd/qOo7Cqur10dPy03/j7ljTaR5+6X55EBsXo63EsDqb2lu45wSORaLt7LFTLegro/rCeBBI8dfGUhjfo8p5vSYZ76FTcWHL5aexdwO0dpUHhlWkMUzTO2GPHMz1T83VFeJek5hJL4Pj9+hf/wCPjD31fx/rqdr9FazBAc0jXQx3/uFEYvo9W1DQeQcD4EwtHpViQJEHgYkcrItSg1273LXHxVrun9DKXh2N9mZBiqT6Zh7S08x7OKbGsterbIa8QYIO4gEeCr+0fo7pvk03ejPeW+G7uV3F4pjl7/BTyeGyj7jsoBcdVxtYjRP9r9HauHfkfF7tI0d2Tv5KJqy0w4EFdOE4zVxdo5soSg6aokm7XqADrG2htI79U76Ntq1a4ZTqPZmk1CCfV3k8SZgcyFXjVV+6PYU4TBGrE1q0ZBvv6g9rjyXP1+VYcVRS3S4Xz/ovaSMsuS5N0uWPtpdKqeFPoqVPPls6DAHLQlx4qFL8HjZaz/pq53EQ1x5xEeXeoaoJuTJNyeJ3lJVcMHC/cdCOwpj8OhCKpvd52MmtlNu0tvkNNubOfScWVWZXN8CNxad4ULWpbwtD2Kw4xjsJiDmLWl1CrvEatdy07uxU/a2z3UKhpvEOBgjs57wZ1WUZNPZLqaMmNJb49GRDNU6zxEgEWSdXDkTogwubxg7tfLsWw0CtOHWgTPjKSrsINwByGnBKhlzDQIi28paoWlsiIJgzEzHmncDZpJGp8kF23A+xBCTSDtO2UmRwcARySOKo0XscDTLSQAC03HYDNriyNX6POjqPBHBw94TWthazI6hgHcZn4KaNpVmUT/ENBB6rXOFoOsAlIP2swuLajN+oUkxjnYqqXWcGtAHEEf8ACru1MKW1CYsVrajKdPyLMN0cdrzLNhAzKMt27k8ZA0UJiaZGGzNkZYBjnJ+PgorDbcqs35hz+KpervJbTOj6zHDSkuxdm4N+KezDNeWCpmc8i8NYJ0kTLi0KF2x9H2IovLW5KxAn+W7rwdJpm+7dKddFemtKjXc+sx4DmBgc2+W5LjFje2nBXWhTw2KzPw1f0jnSSJ6wJGpaYM2j1exdDTYlix0+pzNVm9NltPgxx+DcHZC05pjKQQ6eEG8pbG7LqUHQ+GOH2czcw33AMha5XwbgB6RjaoabZ25i0zuMEtjlB4woPaXQyjVc4h1Si8kkhw9JTk3OpDm7/tFZ7rl14MPReza5+X5Zmbgd6KrXj+gGIZdjRWHGi7Mf0zD/AABURgdgVq1X0TG9e8h3UIjWZghZyairfQ1Ri5Ol1ItLYfEOpuDmOcxw0LSQfEKcx/QXFUhOTOP7DPlY+SgqtItMOBB4EQVqhlx5V7LTNk8WTE/aTRoPQfptiqlX0T8tUBpdLuq60CMwHPeCr1R6TYc1PRvf6GrbqVYaDPB/qnxCzj6M8L1q1TcA1oPaZPsHimnTTETjH/2hg8Gg+9cPLpcWfVSxJUku3mdiOaeHSxyN22+/kbPWwzgAbgHQiCD2HQ9yAfGqyvoltTGUqdV9DE+jY0Emm4hwfvOWm6021Edsq1bK6ctc5tLEMaxxytbWp5gxziAQ17Xeq7mCRPBaNR4ZlwxvG7S7dycGvhklU1TLa2qkXsdMhxvuPuRZQlchax1TR0vRjHbOyP4imWVBmG472ncQdxWe7W6KYmkDl/msGkesO7Xwlak3tXHtnW66Gn8SniVwXHkVc2jhm97r5mRdF9jnEYhtNwORvWfusNQeZMDvWkGmatR7g2WUQ6mzhnI657hDR/qUiyg1pLg0AmJMXMaAneorGenoUv8ApjJbJLXfbmS6bRmkqNRrvWcqb47L/f8AHyJ0+kWGDiufMjcP0OD6YJc5r98iRPZ+6jsb0Xq075c44tv5aqxbH6WVao6+GDjF8phw7uKfv2+wAgtcw8HiD3HQq2tfq8M/ae74Giehw5Fwq+KZTOjgy4ul2keLXKX2zh8PUqVP4hs5dHicwbr3gTwPkmOynZ8ZTdxc93+1xTnbL4r1LSOHGwsuxkh6XK10e2zmY5LHjXdbq+ZA4zoKHjNhazKvEOOV0a66T2woPF7KfRLRWplriYvpz7eNlN7UwIoupmk5wcQXG8ZW7gO5OMP0lqZS2oBUZvDwD7dVWxZptX1X2ZtzafCmle1v6oq9Wi3K4AHrXDhcTwSLMC70U5dOIju/dXjatDBMoN9EwHMZJDieZsSR5KIfiKQb1mgCJDZ42FlsWotcJlHJg2S2tlULj91nz3oKYrOplxIo04/yI8pQW7e/L90a9q8yzP2tVp+uy3HTz0S1LpO3eCO73hShHEKNxWw6VTQFp4tt5aK3wCH2xjKT6zTnDc7YnQZhxO6xF0li9llwl7ZG57bg94sibX6J1spDYqt3fZd3TYlVejtDE4R0AvZ/a4WPcbFVc2CUuYMvafUxgts1wW7C4CWVKZuyo2CRfKR6pI1A1GmhKpOO2W+k4teCOB3EcQd6smB6b03EfxFKD9+lY9sKT2tt7DnDuy1BWLgQ1paMzXRq4Eer3KnjlmwzpxtP86l7NHT6jHcZU0Z8Qgx5BBBII0IsR2FGLUWF2DhFo2T9JWMogNNT0rOFSSe5wId4kq37J+lXDVCBiKXo+Ybmb4sg+LSspDVwsUcMHprYm28LiRFIsqTwIfoJ628R/cAqPtjFittDFVN1Mtw7T/8AWJefzuI/0rH6b3NcC0lrhoQYI7CNFM7J6WVKIykB7ZJMzmkmSZ3ntVbWQnkwuEC5opwx5lPIabSxr275HDVGqGhWtVptd2gHyNwqzs3phQqWJyHg7Tx0VhZlfEgHgfgdy8pkwyxP2k0z1UJ48quLTJbAbNotaG0mtaBuZbvjeVSOmHQqsaz6tLrtcZIiHCwm28W3Kc2sythmioA57DFiJI5yN3MoYHp22IcYHOHC1+0LPTPPhl6XHzfXv/ZX1GPHlj6OT6FJfQLWs6psGtIEh0i7p1FzaeaG2GFlL0b6gc9pnKNWGJIJi5GmvsWkjEYbECS1pO5zDcd4uonH9AqFWS2oQTvdcj2SuvDxfH0yppnIn4ZkTuDssuBxM0mE6kA+ITzQXTLCUskDUNAA5wIUN0w6Tfw7GGJD3Ftt0CSSNV5qGCWpybMf4jtZckcUN0h5tXpZQoGHvaDzmfAAmOaf7O2o2s3OxwLSLRfvWY1MG2tMtAe4ZmvEgPB0JnWdJ3d0KR+juu5ja9O8Mc0jkHgyPILtZfC4afDuTba6nOwa55suyq8jScwRRSHaodm0jMSCeG9GO0HLltY31R01GaF/qzLWFRlgfWHvUk5gIggEc7qIZtMjVPGbRC3blkrnoa3GUewajsqk14e2m1rhNxbXWwshitk0qhJLesd4JCRftCKgGV8RYtEtv97gbJ+yoCt0J5Yu02aZY4NU0VvpFsNz2tNNhBaI3GRu5qn4yg4Asc0g6kERedy1gFJYvCU6rS2o0OHPXuOoVvBnlHh8lLU6WOTlcMyJuGO8dVs8blNQzrSZGa24xyPJSW3qJp1n0RuJkzeLQmlJpYJnhYib8Aumulo4TVOmcLHi3oJ56eSCVr4t2YwYvpCCin8DK0XkPI3eF130oPD2I/oyN6Dp3gFXwFjh8UlicEyoMrmtcOBE+1HcWjc4dgJ8gj5TuMoCq7R6AUXyWZqR5Xb4G/gVW8Z0IxFIy0NrAfd1/KYPtWnaaj3rhhSDH6teDlqUsrhyLT4WXKIpFwlxyyMw0Mb4MRPctZxWzWVRD2teP7hPhwVZ2l9H9J16ZdTPD1m+BuPFAVPa+K9LUzAFrAA1jZzQ0CAJ80xBPapbHdDsTSuG5xxYZPhqoVznAwRBG4iCkUoqkTKTk22LUxmIABJNgAJv8wu1sNlMOaWngQQfPv8ABTfQrG4ZlYuxDixwH8t0WB3k63juuVpTabK7ZHoq7OIyz4GW+xc3Va96ee1x48zo6bQrPC99PyMWp4RznBrQXE2AC1HZGALKLKZN2tiRx/ZSFLYtJjrAUyf7A0+Oh8VIs2QIkPkdkeYJHmuRrdes6SSpI7Gj0S0zbk+WVlnSGvQcWuEgfOmiJjtvYGsQ3EUwxxGrZb5i3irJidih0EgEjQ7uw8llO0Ni4itWeRRqQXEC2gBgX0U6NYs7bva13ToayUsUVtW6/hZcWdG6Lmg4bEERpJ439ZqlNiUq7JZWdm0gyDPOVWej3Qp1M56ziHbmNMeJCuDsQ2k0ucQABc8AFp1UufRxlv8Ap/s26dVDdKO34Wc6RbebhaBdq49VreLjoqrjOjtfG1GCi0ulxL3mcrIMZnHnm01MQApHZO0/TVhWeXFkkspFman1ZyPeYIkGSLG8DRLP21Vo06jKbcjK1SC4i5YMxfBFgJkbtO0Hu+H6NaXHb959f4PP6vUPU5dkenb+R3t2nRacLSw4LqeHY2gXx67nPJe4DhmLuVzCZ9G8JkqYl3GoB4Nk+blDdHsW4MouB6zqxdrcXMc7W8FbdiYQuY94g5qtQ68Dkn/ap8Ql+i/oZaCFZU/mLhomYEo2ZGfhnDVpSRC89SZ3rDwOC5kCJK7KnYhuYbLGhT/BPMRv3plSE33BcqbQbh2Oe8x82A4nktSbU9sOvQyfMbkToKjjtSJkCyoOP6W4gn0obFKdCCZG/rbjE6W7VaK7rWMg7+XEq3kwZcCW7uVcWbFmbrsV7bA9LiKjwInKDzMAa8E29AGXNyZtqBaPnvTqs7VwvqQOPBNhSlxDyBF43f8AC7WNVBJnnMslKba8xsDO49wXUR+IM2B8UFs2o1/UvgqnejBw3pu5xF4kIoxbTrbtVsDwQf3XDR5eCRnfqEf0nNAdLOZQycR89iM2seRXRU7kAi4BAN5+KcGOPiiOog6gFAJOHFs9l0xxmyqNez2Nd2i479QpJ9E7jB53RHZvtAO5j90BTNo/Ryw3pOLOR6w8dR5qvVujuLwxzMDrfapE+648FqoAjh880WpT5Sj5VMlNroZ5s36SsVS6tXLWA1DxDvEe8FWjZv0i4Ooeu1+HdxF2+LfgneM2PSrD+ZTa7tF+46hV3HfR7TP9N7qZ4HrN8dVQy+HafJzVP4cf0Xceuz4+9/M0HA4+lVbNLFUn8AYJ7zYhKPbV3NYeyfYSsaxXQ7E0rtGcDfTMnw1SFHb+KomM7xG50++652Xwd/8AnL7l7H4ov+8TY6hqb6YP+ke5Zz0z2wH1TSYC0U7PEm7+F+GnbKb0PpFrtF5J/wAioLF7SfWquqVDLnmSewADyAW3QeHzw5d2SvgY63XQyY9uPv1Lx0C2DUxFdpLootYM03AEZ4DdJMG6e4rb1HE1sVSyZHNc5rInK+nOXKY9Qixkf8uehu06j9m1KNJpLnRTc4ZQWtBktAtJe0gZiePBSvQvolSoFuJxH83EPc70dISWixIbbUgwS7QW7V364OHfIz2r0JNHDioRkbSpDqtmQ9zgANT1us2YgSNLrmz6fo6bGD7IA79/nKsnTvpC2q9uFY4FtE56z9Qat8rLfdJLjGhgblUv4V32SHf4uB8jlPkVxvEJRnJQuqO14fjko7/p9B8/bT6e58dxB8SnOH6Qh9iAeREFQzsQ9h60j/IFv/6ie5HbiouW9653oU1wdDe0+Se/iKLtWkdiH8JSd6r47f3UQzGArpxrPvDxWp4pI2KSZKYiqxogGzbk/O4KnYyq7Fvc4NcaFHcAesTJE9oa4/4tPFI9JekEj0TDb7Z9yc7P226hgBQa3KcTVaalQ6tZv3WBaB58V1PDtFs/Ul17HJ8Q1W79OP1EnbND6FZ4JPpC1oBMxM2MGBBbYRYKb2pDaYaNXdW2sDX4d6YbOrE0xTLQ0CrNpuRcm/Ie1E2pic7oDoAsIvPFWtVHfOK8iniyejwyfd8DWoXAnnoZlR9TEiCZ+fmEvWokAwdIjjv8lFOdB7xqsolFMVe0TdxB7J96CTdiosGk89Z5oLIk0vIUjUwgOolLNcjEDTXnorRmR7tnOHqOI0XDUe31mzHD9lIRzQcNFAGtPFNO/uKWDkWph2mbX5b0kMM5vqu7igHIHzCMPmCmf8U5tnMI7EsKwdoZQDrNz8VxtQbwkmE70aEAqXA80Q0I0PmiwutKADmFFDhwnzSzX8CgHckA2NNvAjzSVfANeOsGvHBwB9qfkCER1Cd6Aqe0OgtCpcNdSPFlx4GR4Qq5jegdZl6bm1Rw9V3gbea0003DS/kiObxHz2oDM9lbQr4J92FswHMqNOV0ad43EKc2p9JeIazKym2gS2MzQ4ug7g53qjsurcaQI5eI8ER+DaRBa0jgR7lO5kUjNdl9NalHRo531m5kEGVOYbp3Rf8A1KQHMdX2W8lM43ofhqmtIN5t6vssoPFfRuw/06rhycA4eIhV54Mc3bXJZhqMkFSZO4XarHCaVR0fddcd8SPEJzTxFI+tSb/lTOU/7TBVFq9CcXSM04dzY6D4GEaltrF0TFakXD+9t+537qtLQQfRluHiE17yL7/BUH6PPY8A+YAPmm21cJSwtF1YNBc3wk2bFzFyqTtLpaeqaILTfO1xzcIg68VHY/pLWrMyOcA3eBaYuJVV+HT3L2uL5LP/ACcNr457AoTUeAdXuv3m8eKv9WjWqgllJrKADKbamji7XJb1oDhyCo3RdhdiaQGua3bcrZdkYqm8ta//ANvgmyYuHVNSOZJsI4Bd1KkcJu+pW2bN9HUdRe6Wsa0W6pl7ZdfkCB3pKpsBoMscYv60e0KaqkPc57gJe5zjvu4zHdp3Ju/BDVri3zHmtM4qTJ7ELX2NUDScsjcW39iiq2ABMRBdr3K2uNVugDh/aYK47GB/9RlxbrC/aDqtWzyI2Gfu2XfePLyXVfXbHoOuS4TuD7exBTtZNDtzUOyyAdbhK4HaKwAxN0YH9kXP8EYsQHAOK6W/JXC1cBUA6BCTfRB3eGqO3Vd7UAVrCN5RggPmUVrkAYOSjajd4PaESQukIBV1EHQg+RSZYRuRKjJEaDkYI7Cj0ahaIknmfeUADUXRUXSQeX7oop8CgDZ0MyTM9qBPyUAoWg6oopcChCLk4FAGgj9kVxG8LjahRxVnVKAmI3LjqZ4Aj53JRzQdEXJwUUTZGY/YGHq2qUmzxjKfEKt4/wCjhpvQqkH7r7jxFx4FXjOQimN4TlE2jNcN0exWFqtf6MnKQQ5nWEg8r+S0CntKtWDTUaKbRBDBcl333neeA77mE69HwMea46eAPYp3MikFFYbwjWK5I7EHUhuUCjobG8+1dPOCk4IXTUKUQJnC0+Hmfigj+n+ZQSkTbG9TbFG386l+o34oo2xQj+rS/O34rFkFmQbY3a9Ai9akP+434oDa1D8el+dvxWJoKKBto2vQ19NS/Ub8V365ob61L87fisRQSgbeds0NfTUv1GfFcO2aAn+dS7M7fisRQSgbY7bNH8al+dvxXG7Vob61LiP5jPisUQSgbZ9b0Z/rUv1GfFdbtmj+NS7PSN+KxJBKBt31zQH/AM1L9RnxXTtihp6al+o3yusQQSgbd9bUPxqQ/wC4z4o311Q/GpfqN+Kw9BKBuI21Q/GpfqM+K59dUDrVpfnZ8Vh6CUDcPrehur0vztj2ov1vQ/GpfqN+KxFBKBtn1rQ/GpfqN+KH1vR/GpfqM+KxNBKBtn1vR/GpfnZ8Ub64ofjUvzt+KxFBKBtw2xQ/GpfqN+KA2xQ/GpfqN+KxFBKBto2tQ/Gpfnb8V361ofjUv1GfFYiupQNsO16P41L87fiifWlD8al+o34rFUEoG1/WtH8el+dvxRDtij+LS/UZ8Vi6CUDZnbZo/i0/zt/8kFjS4lACCCCkAQQQQAQQQQAQQQQAQQQQAQQQQAQQQQAQQQQAQQQQAQQQQAQQQQAQQQQAQQQQAQQQQAQQQQAQQQQAQQQQH//Z"/>
          <p:cNvSpPr>
            <a:spLocks noChangeAspect="1" noChangeArrowheads="1"/>
          </p:cNvSpPr>
          <p:nvPr/>
        </p:nvSpPr>
        <p:spPr bwMode="auto">
          <a:xfrm>
            <a:off x="215900" y="-506413"/>
            <a:ext cx="1800225" cy="1352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QSERQUEhQVFRQWFRcUFxgYFxgYHBcZFBoXGBgXGhgXGycgFxwjGxcYHy8gJCcpLCwsHB4xNTAsNSYrLCkBCQoKDgwOGg8PGiwkHBwpLCksKSksLCksLCwsLCwpLCwsLCksLCwsLCksKSwpLCksLCwsLCwpLCwsKSksLCwsLP/AABEIALcBEwMBIgACEQEDEQH/xAAcAAABBQEBAQAAAAAAAAAAAAAAAgMEBQYBBwj/xABJEAACAQIEAwUEBggEAwcFAAABAhEAAwQSITEFQVEGImFxkRMygaFCUrHB0fAHFBUjcoKS4WLS0/EzQ8IWU3OToqOyFyQ0VIP/xAAZAQADAQEBAAAAAAAAAAAAAAAAAQIDBAX/xAAmEQACAgICAgICAgMAAAAAAAAAAQIRAyESMUFRBBMUYYGRIkJx/9oADAMBAAIRAxEAPwDfg0VRdnOMPeLq2uSAWC6ZgSGAbY7fPnV7Xr45qceSPMnFxdMKK4zRqa6TV2SFFFANFgFFFFMAooooAKKKKACiiigAooooAKKKKACiiigAooooAKKKKACiiigAooooAKKKKACiiigAooooAKKKKAK7C4lUt5mZco0XKDETG4JD+YA2PSnrfFLbXGthu+syCCNtDE7/AA8elYEYPFs2S8brISSJaYc+6WzchU13a0rXYJZbjosgHmVJJ3kZT1iByFeWvkTh40dzwqW7Nljb+jKNWgkA6AwJ1J05j5aisrgeNqZ9ozIltyO/lBBGgUHNpE6gLzGvOoScczIBHeygECDnk5MzLmm2ykz3RJ3iNKRcwkaG4FDrnurBQsMrCM7lS3lO6naNYnk+x8gUFFUanFcSCyFCJbZZm6QFYsTsVb6XvHpK6a1U2sfcvMotvmbL3idBbZ/edFOpABy6kbGDrBiph8lnP7UEWQcgtuQVIJOdskoXKyvNTmbUgxTOAvoUW+yTmY5m9oLaIA7E+zRWBY5gu4ILaSDUtyk9goqtGz4Tfd0zNGUxk3mI1LGImekjoTuZ0VAwfFrbW/aBgLfJmIiNpJnTXTWn7t+w1vO5tG39YlSu8bkxvpXasyiq7MXitnb2Ptp71xAehYT6b1Cu9pbI2LN5KftaKkjCYXIHy2Mh2aEyn+balnAYbKGyWcp2buwfI7Gk/kv0WsC8lNe7W/Vt/wBTfcB99Qr3aa8diq+Sj/qmtM3CsNGYpag7HQA+RmDXf2Nhon2duDsZgfAzUPM2WscV4Mvh+0t5dyHH+Ia+oj5zVph+1SH31ZfEd4fcfkatf2Dht/ZrB8T+NH/Z3Df92P6n/wA1CzNA8UX4EWOJW3Eq6mBJ5EDyOvyqFiePge5bZ/EkIP8A1d75Vb4PhNm0SyLlYiB3mM6g7E+FLfFqDlZgDvHhVP5LZP0RXZWYbjVt4BORujEfJgSD61Pp21eR5ylWjQ848DTbJFbYsvPTMcuNR2jlFcZgBJIA6nSqzE9o7SbEv/CNPUwD8JrZyS7MlFvotKKjYPiVu77jAnpsR8DrUmmmn0JquwqJiuK2rejuoPQan0WSKnLhg2jCVI8da4vBbIGluB4Fh9hrnyZ+LpG+PDyVsZw+JVxKMGHUGfXpTlH7GtA5gsMBoczT9u3hVBiuBYq4TN9SCds7qPRVilH5CfaKeDfZdX8Uie+6r/EQPtqBc7S2AYzz4hWI9Y+yqpuxVzJIZc86ryjrm3+VRm7IYjon9YpPP6H9C8mow3FLVz3Lik9Jg+h1qVWJbspifqA/zJ95p6xw3HW/cFwDoGUj0LEfKms/sl4PRsKKz9jiGNX38OX+EH1WR8qn2eLk+/Yvp/8AzZh6qJ+VarLFmbxSXgsaKRauhhIn4gg+hAIpdaJpmdBRRRQBCFyVPkRBEcqwqcfupaFp7SllkFvaMpYkMO9GpHe66wK0nZriFy7hRduEF2BbQADbTQVF4Rc9pgmvOiNcC3W1XSUBI8Y0615zrz6O1WjHXsRda9buG2hyRpnedOhaY05bda7xm/cvsDkAEa94A6EEd5dWaZ7xHPYVsOyTDFI7XbNpSGCjIpGhHixqP2auJirlxXw9pBbGhXNr3o5nwrLhDr2aW/6MFisNfdizLzkCRA6ADNyGlPcLOIsljbLWyYkiJIBnLPTUmOdbnDG0+NfDHDqFUt3w7Scon3Y++lY6zYTGW8P7AkPl74uERmme7l1iOtR9ce02Cv0NYTGe2wjIzJbuOCCGaNQfeMmdQJ+O1TxhVOBGH9tZz9c6x7+fr0qPx7CYfDNbU2rj+0Md25EGQNiD160rtDwzDYRA7JdcExCsJ2me9W1xJq/5LA4L/wCzt2Ve2XQoT3xByNmOo1FWT2nNlFQjMMv0s22+pGtZ/iXAcNZsi6/tIMaCCZIJjpy60gdn8P8Aq64jNcVGCsBlXMAxAGg56jnSpXY/FGi4xw+5dsKigZsykztpM03xHhdxsLbtBVLLkmdu6pBiRVBheB2Xw/6wt24tsBicygEBCQdAfA0rAcEW6jPaxNzKjFSSGXVQCfpaiCNaKQcUXXFuFPcwtq0FBZTbzDYAKpDRUjF4E/qyW1BMBV5SMqxVDgeDPdzC1i7hy5Z1uj31DLu2sqQdOtLw/DL7nKmNcnKH3ujukwDqdRIqXH9l+KNRw9CLaBhBCKCOhAE1A4lj1V8pR2OhhQDoRvqRMa7SRPjU7B4oQEZgbgXXfUrAY6+J+dN4ji1hGKXLtpWESrOqnUSNCelC0KUVJUc4ZfDqSswDHkYBjoYBA08uVGIxqohZ/dAknpHlUjDYpLgzW3R12lWDCekqfEVQdobw/Vrs6SpG/I6VUfZElSon2uNYe4NcrDQyVJHzGhp79awp39n6EbfCvNsFxQKmQEH3FkQepnfwFTsPdZwSqsYDHQdfKalzb2JSS0bvPhDp+63HP0pdvE22MK4JnQZhrHhvWIw/FEUrmGuZOQJmNvCnuzt3PjbbAmAH33kq3KnGckDakegjYDpWR432ow2HvMt1mVtTopIIlgTPOCpBjaK1aPM1D/YlklmyCWYuT/iMSw+q2g1EHQdKk0atUOYK8GsBkkAqSJmRI2ObUEHSDsRFVmI4iyRDKJnRgZPlBFWljBJateztjKgDQJJ94liZJJJJJOvWs1xviVu0yB7LXDBIiO6J8ep+yqitEy8FzxLiZthYy6zObwjxHWnsbjTbC6KZncxt0rL3+1Vm5GexcMbe7z+NOYjtRh7oAuW7um3uc/56HFjs0uMxxRVMAk8s0cuWhmk4/iXslQlSxYhYBGhIncis7j+0eEvhRcW6YmNF5+T0riPH8JfULc9rCmR3fCOTUqYWaa7iCEzZSYGYjMogRJ1YgH4UxjuLJatC44aDGggkSJ11j51T4ntJhrihc9xQOiHUREeVI4nxfC37YttcYAEHS2/IEfV8aEnext60X17iarbW42bK2WNJPeEiQKdF0MgYTBAInTfwrPY7i2GuWlti8Vy5dfZv9EEfVp652pw9u0ArFyqgAKrAmBH0gAKuGpJszlbTRcUVn7vasScotleRa4yn4gWjHqaK7/tgcn1y9FZ2Z4jbt4K1bdwHFoBgZ97Ltt1rvB8bbXBNbLAOVu93We9mj1kVWhfzFKA/MD8a8P8AKfo7aLTsdjbdpHDsEJcGG05eNM9kcTbt3LpdlUEaZjE6nrUNU/MD8a7+eX40flfofv8AZO4firY4jcuFlCnPDSIMgRrtTmNxFtuIW3zqQMmsiNAee1QFtzt9g+41M41ghgsL+sYhdSYS17pY7yxglRyiJkqO7M045nJ0kUiX2iuJdu2QpDwQe6Q30vDyqT2x4DexBsi2mYKLubvKsFvZZdyOjVacNYv+7sIuGCJbN6FzMLlxA5tAyNVBEs07gR0fucBB967dbnr7L/Srcquv0VvaLhDXrCW1e2pDoTnaBCqw5A8yK7jODZsGuHF60rAWxOZo7hUnZZ1ipl7gxCkK7HTZog+BygCPhPjXkXaPEXLd8oHZV3XwB3HwNaxSkS9Hpx4WowL4ZcRaDlHUNqQC5JmOe9L4Xgks4d7Xt7RZg2uoEsgWYiYkTXjxe4d7repoDkbu39TfjVcI+zPmey8Cwa2Q+a9aYtk2J+gipzHhSuD8PKOSzWz+7RBlcH3SxO8da8aOMj6Tf1t+NKt8WYbFv63/AM1V9a9hzPZMDgboxDOynLlcAyD7zKRsTyFeZ/pFR/2hdPs3yxbGbK0H92mxiDUbCccuzo9weVxvvNXuF7TYgaDEXI6MVYfNaTw35E8iXZqOweH9ngF5TLeqr+FZPttii9hkUxIBPQgGYMeVWSdpbxUqWQT0U2yZ39w5T/TUV8JauQt1JnQHOxU+EkyD4HflO1ZzhLHDatfofOMmea4RiriNCGUz0k6VssDir9vDE519tBEEkbsBrssCY3Gpq6Tsnhhr7KPIt+NOjg9mCuQRsQQTuZI18Y+NcUc0EU42YLjHELvtXViIDbA9J3PPn4VC4ffum6pt5iwIIInlrvp9tegXOzGHuTIYEnWGYaneuWeyVq37jOP5lj5rUvJBu2NJG+4LiM4YzO3315H2p7S4u1iri28VeVc7EAO0AFmgATtEaVv+F8RawCBDSQe94dCsVRY3s/Zuuz3EDMTvLemh8a1lng+io9GpwOKuHhSXGuF7hsZi53Jbn86kcFxJbD3HkkjPBOuygjeqtcdlwowyIAq21tgydAsciPDrXOH8QNqw9rJJbP3piMwjaOXnVLNCqsXktOy+Ja6p9o2chbckhd2DZtgOlRuzWNa87LdIaFdoyII/elV91R9Ec6j8Ax/6urBkLFiuoI2URz8zTHZu+bFy41xZDKqrlkmAzMcwMDduVV90PYIk4LiLNj3sMto2w9wKMiggIgO8a6k0cQx5THpYFqybTezGqd6XOsHbblHxqJgQq484lw0fvcsQf+JG46wKTj3W5j7V/vBLbo0xr3VIgjfc8qXOPsfsd7bY8YTIbeHsNKOzZ0P0YiMpG81N7Vpaw1lXTDWXYuFIIgahjOniKqe3F4YnKLUt3Qp0I3cFveH1as+1/Ebd22gtsGhyxidoMbjxo5L2UP8AEMDYt4Rr/wCr22YIHy6qCTGk6xvSOBcMsYjDi82HVCc3dDMYCmN9OnSjH45G4eqZ1L+ztKRMmQEzab7g072cxargyCwBHtNCQDzjQ660732KjH/9prH/AOh/7x/yUU0MOKKjkyqQK/8AEfX7jQLn5LfjUM8RGxY/Ef2rqYtZnMD8a4KMSzwltrjKiKpZiFAncnStU/ZDFIqrbuIg1LG33SxPJrjKWgcgoA3kE15xxnHEBGttDLcVxqYm2cwB8JA9K9R7DfpA/aIuLcstauWgGYg5rZDEhYbedDp4HWujDFVZcUN27VzANbuOXvgnLcJvOcshoFq2xhm01LZdNudZvj3GrfEeKYVAG9hYVsRdVlggWZuNmG0MVRZ1BjevTLuGS4p910OnJlMcuh1qqxnAlNt7as9tHUowVtCDuAGBC/yxXUnssc7L4Y/qqO/v3pxD/wAV45/kpUfCp90AbkDzqqfF4i1aZRkuZbZCkKUYQpC6AsrEaaQJr534vxQ4i61z2hzOczKWghvpCCdp2jlTSbewdH0vmB2IPkZrxr9J2GAvsy7Byp02zQSPUz6VjeB458PibV8SfZ3FeJOuUyRIOxEj41o7/GXxy3hcguRmEDLqoHL+FVHwrVRpkMzy48+FKbGE/n8xUANr506FNaIxaokK/OlrfqOqToDPh/anVwrdCfgatMkl2b8GrS3eqot4G59RvSp9jB3h9E/GPxptNkMsrV+plrEkeIO4Ov8AvVdZwd3mvzX8am2sHc+r8x+NXHkjNotbOP0+sANJ1K/5h8x4jaaLkKsDTcGN/EHnNU9rCOBmjbUwQfkDNWuE4bfBV1t3GSZZEIbQnUhQdzqYO/gZnj+R8SE3yTpm2OUuhoOc58T1qUjsRuPiT+NQ3sQ3eLCTIDQpjlo0GnFtjkfn/evFcWtM2HXRhsw9dPtpoP0cKfPSlm2NNV+X4zTdzDjqOvP8KVAce4eZB8QJrouT9NvlHzqNccKYJHn+M1wNOoJPlNAEpnaNmPkR9lN+36z8S34RTC4ginRekd77KYDhxX5IP3Vz9cP+H7PtpOnj8D939q4bY6DrqKdAD48j8/gK5+02/M/jSTdUf7aetJLjmARQFjn7RJ+jSTiDzX5Uj2yAa6euvwrqAHUQo6tz8gpp2Kzv60vNfs/CilBfFj8QPlFFPkOylXijD63qP7V39oTvm+Kg/wDVTLR1+VNkeIr1/riacmNcSZWA5ROyBZ26b1I7DfpIt4C7dtuhuWrhXMRGZSkiV+sIJ7pieRHNtsNmVhm1ykgR7xAnL4E8upAHOqDspbtCTftLcRwQzEkMg3zW4PvAd4+GnOs5KtIpGz4p2iGE4gcZg2z2sTa9sFzuELuMrF0RgC6sCSDzPkaj2f0p4n2lpr7G4LVwMQjC1m0iGRe7cUqTpAhtSYgVhrmHNq7dtzIBaPHx+OhoxC94+v59KEtBez6B4R+kbAYqALwtOfoXotmfBpKH4NVtjeCWro79u24PNkVp9QZr5m9qOY+I/tVpwjtXisJ/+PedF+qDKHzttKn0ml0Bp/0w9lhYWzdsWkS3LLcKW1WGOUoSVGgIDD/eqj9HWBuOS4jKmsEE5s0qQTOm1abhP6biRlxmHVwRBa1oSOc23MH+oeVa/gHabh2IGTDXLSE7Wiostr0QgBjJPuzVRlu2FHmGK7CnMx9oFEkgZZgEzHvCYqHguyBurnV5XMy7Qe6Y517Rj+AA7VmsdwJlkjSuiLizNxZU8D7NKqEIMjACWOuff6W/LYaDSnruFu29oI+DD0YVFxC3EP5B9RUZuMMN/nWyaM6LK1x9VMXLFpvEW1B+yrXB9pMMdrdpT0KKPurI3ccrVXX45GgVHqNnjlpQAqW1HIBVH2CpKdpV8B5aV46OIumxMdDUm32gnfQ0VENnr1rtKo2j8+I/Cn17VW5JYDXc6ax1P414/wDtpqUvG3pPHBhcj2f9t4e6AG9mw5BwCPhMiofEeAWLizbC2m6gd0+h/PSvJxxd/EfnpUnDdq7lvZo+OnxFZS+PBlcmba92RvicpRvIxPrzqhx2De00XVZTyldD8RofhS8F2/5NKnqNj8D+fGr3D9ukIh2EHeRofPlXNP4KfQuaMszbaD4D7zTbJHh8fyK0OJv8LuAnNatMearoT4qBHpFUWLt4cXFW1ctXM2ihXyEnpDMDNckviyRa2AuHovxIFIVSDpAno2/pTLpbBgrBG49q3+rXPZ2uh/8ANf8A1DUfjSHwZKXONeX8UfdSjfPQ+s1AZbXLN/5jH76SbCdbn9U/9Jo+iQcGWDXnPKf5v70x7VxrqD8DPqKYGGHW78v9KgYcD6V0en+nS+mQuDHbV8rqVk+IFcu4mdcpHlSFsj69z4x/loKD67+gpfRIOLHRj25R6CuU37Jf+8b5fjRR9Mg4sS1leg9KZbD9BTmakteA2MnoK9coYeyQDHTn4U72Ws2mwGJUhRft20xCMd2QE+1tg+RUx9wpL3SfCr3s7asjD4K1bVRi7t65aNw6gIDctkMpMQysFga/KZaGeacRUrdhgQy9xgRBldNQdjpQ1h2TOqsUQKrsFOVSdFDNsJync0vjl2cbe9o2X94wYgZgCNOR2kbiT4Gp/Ce0eJwJmxd7jbrIe045yh089A1ZJ6KKPNXM3Ste2K4djf8Aip+oXz9O2C+HY/4re9r+XTzqn432Pv4ZRcKi5YPu37R9pab+dfd8migZTlutIZPIiuFqk4W7aCPnUljGUgkRoZ126aFT8KKAs+DdusbhIFq+2Qf8u5+8TyAb3f5SK9zfj+FOGt3XxWHh0BzZwgZtmyq7FgA0iCZGxr50tkBSWg8qiNfM6fZR0I9Z47xJW1tsGU7FSCD8RpWYucVIPe1Xn1HlWZwz3rRzAFZ3kaN5jnVol0XVzDTkR0P3joa6Iz5GbjRZ4nDaAqdDqD1qA+LYaNr48/7/AB9au+zOEN5HtjVk7wH+FtDHkf8A5UxxXhDL7ykVViryUr4gnXcfZ5jl9lMZ8xAG5IA1A303Og8zXL9gqZXQ0w6E8sp6cj5dD4bdOlK2FIuOI4C5hHX2uV1M+45IMbjMNjr8qk4bGWn/AOHaLHcgsZHrPrWcLXMmTXLOaOU6ifmfWmjZb6p9KQ6Ndmj/AJVsebWhy8Xkfhp401i8TmQqBYUwQJuJGuk6MfzFZhbLfVNOCy3SPMgffTpCLO0+S3lJBYRDC6hEcxl3HgZ+HR3DcXI0Oo6fhVQF6lf6h+NPW8MxUuNUG7AMVG27AQNx6iqUqJas0+DxVp2GdnC88mXN/wCrSn8VwrA3DJOLJ5S9kD09mayNnEhT7/yb8K0GEwt1rBvrbuNaEnNlC5svvZcxlo1mByPQ0XDyKpeDR4G1aYZHuFl5Z7aSPDOkNHlEeO1QeMdnXsDPAe0TC3AdD5wdOnLyFZVu1eX3bZJ/xP8Aco++p/DuN38TauLli0jI7BM0bkAsSSNyAPOpk4f6lRUl2OZB4etAQDpRpRPhSKOFfH7aI8T6mukiuRRQHAT1b1rouN1b+o1xqRNIQ77Vur/1n8aKb9KKKCy0Cih26Cm8xpLGkULa7V72R47hrVq8MQFD2n/WMO5WSG7pKggSpLWwfGTWcY1X8QwgcRMVDbKIFnjqHGX79yxavLce43s7maALjFtCjAqw2Dctal4/iWHuZvZWzYZgCuZvaISvvKxyqRzhoO4kz3hSXeFMp0NTOFYwWtLtoXbZnMuYoSDpow2PMGJ31gkGBkjF8HgKRCFtgWDI3/h3hofJtfE03w7jWJwTn2TvaJ95fosOjIZVx5g1Pt4S2wP6jezBvewuIyhz4LP7u/4QVfotV5ujVCPZkGDauzlBG4Vm71o+DaDm1LY2WVzieCxX/Htfql0/83DrNonq+HJ7vnbPwNQcd2VupbN22Uv2BvdsnOq/xiA1o/xqKhX8MsxrbbcK+x8VcaEeNFm7fwzi5bd7bDQOjRHgSPsPpTAhYhu6o/O9P8IttmBQS+4kCFA+lrp66Vzi/EWvvncIGIglEVAxH0iqgDMeZAE+c1sewnY27jARaKLpmYsSO4hCgAAEnvSTpyE8qKsQ5+1Lseyx4DITlzEDNbblPOPyKzGLtHDXyDqswY5qef31pr2Ja/7Y3ASbl9lAgzlRVRVjqAAPMVQcTlrYDavb7hPUfRPpFNa6Kd+Sxw/ErmGJu2SM2QxIzAgwduewqSf0oB8gu2FiO+UYjX/CrcojQnrrVJgeJKLJDAnJpuJy8tDuBt6VRGzJ7u3XoOppydu0QrWizxnGmuOzjuqfdURoPExqfGtbwPjeFGEVbsd2XcFFuS3tDI7wmWthVUqY94GJY1iExAGxFbnA9scAMEtu7ZY3gmSVgAd6c2hgnTXQEy0mlyopRTZiHZC4GeFkS2uk7nxinu0DWBcK4Y5rYjXv66anv68/lV+e29o4g3TZX33cLlWO/AJ05wJ2OvSsnxG7ncsBvJ0HUk/fSTbWwaS6GUPLrUnGwphRGkev56moyGIPTWnLmJmfEydelMke4XaV71tG0VnVTG/eIFfUd/s7h7eGFi3kW1bGVl0Eqs5s3WdyTua+UWuCZWRG2uvqK1fHP0jX8UnfVVuMgtvcUsM4G/d21nXfwgaU1QihxiKl3k0EzHPX89K+hcRx3h9vCWgxFvJhVuIFBjLcQQFmZljETPWvm/NnOgJJ00qw4ji8RbtpYuu2QCVt55AGsbctTGvMxvSSXY7K+/EmNprfdiuyN+9gnuW9jcnIWIz5QRpPdJE8/Uc8FhbD3GAXSefIfGvR+AdqTgrao10lR9YkfBV3A8B99XCPLZE5UVd1CpKsCrAkEEQQRuCKSDUjjPFlxF+5dUEKxBGh2AAkxtMT8aiJcHIg1pYDsUUma6SKBHZrhpM12aYgj8zXa5mooCycRXDSWuUhrhrM0BzUd6XrTbmkMi3VqLcszU1xTbJSEVV7C1HvZidSToBqSdBsKt2t0zcsVPEdlfaxhUZTDJvkbVfMc1PipBqTZxK6ZDH+FmjfktzYjwYDzNN3MJUd7MUh9i+IEBlGXK3PTL0iV2+I0r0nsXiHwyWcTb1KWyzJrDp3iyyBoYmDXll5jA10Gw6eQ5V7x+jn2d3hfenNbTEWgc7qqi4kEsoOU6cyCapfoLS7I+M4Vh8ViLd/DsfY3bhNwSso9wBSMm6sD3mOo2ImYPmvHuGvh7gS4VJZATlYNqpZd1J17o08q3fZjhz3VvpYuEBbc6M1tbhtMsgH6v77nPKcubu4LtVelrbTOty3OYtOQrqCeRzdT560i51yfF2jOYldat+yfD79+61rDKjuUJKtlGZVIkAsRrryIqsxPXpT/DuNvZdblom267Mhykcumo8NqzycuL4P/LxfQo1ey44p2QxdsFnwd1B1UFl9RI+dVGoRgU02kqZXfnOnx6ec7DCfplxiplYWrniyZTr/AOGQPlVd/wDUS7L91crvnZZZlJ11hgYOvKuHFl+ZtZIR/wCp9/2dqx4H3KjKqR1HxFNG2PrD51s07Z2LlvLiMLaLcnQCQddw8gjXwPiNIymOKsZTKojYH512Y8k5alCv5ObLjhFXGVkX2Y+sPnXRbH1h86borbRzki1kUzIPwNP43H+1ILkmBGigevU+JqBRRyAk28Sq+6GnzpR4hqTlBPVpY1FiuhDRyYqJDcSuH6RH8On2U3aQswHMn7a5aQc6t+DcPHeuOYiBaH12JEkDmqrMnqVFPbDSLZbQgRoRzHhScxBObWug12a2oiziMDoJHhP5FLFN5ehg0lnI3+GmlAD4aui5UdblLmmKx8NXaYzV2kOybNBFcJoqDQDTTUtqbNACGpBpZFJikA2wpEU9FGWkBGZKj3LPhU0ikEUqGVV3Bg1tv0dXXu2sTgkcK1wK6ZpglD3lkbSI5HYVmmSjC4l8PdW7b0ZDNLoD0zstgbuA4nbS9lyPhyhI1AFxxJJjcXIP8IHSvOf0gYZbWNu2UIK27j7ci7FivmAQv8tari36TlvIrm2TeVMoaYUSSZYA94ydoA8t682v4g3LjOxJJJYk7kkySfM0NhVHLomoty0V3BH3+R50/capeH4Tea0LikC2SV98bjcEcvjSobKuaJqY+BedQh+K/caScEQJKga7gz8pNHELIk1ypj4Fh9A/BgfsFNGwR9Bvz8KKZNiBb610KPCpCYJz9A/Ex94pxeHP0QebA/jVUFkFWj/YUoAnl+fhU39RI3uIvlP3AUk4e19K6T5D8SafFisiey6kD4iuqF8W8v7/AIVKBsjZXb4/gBTo4mV/4aInjz/Gjj7CxeH4XdbZQg6v+B+4VoeB8OtWXF245uusEE6IpGxM6tHTTyrNC87GWcn4x9lTbTbc4rSPEh2WuOxHtLjv9Zidt/HzO9MUyr0vNVEigaWDTeajNSATcs8x+fI0j2jLuCfl/vTwahgDvRQCP1kdaKSbHiKKNj0Ws0Zq4VpJFQagWrhFKihjQA2RXCK6aIpAJAortcigBs02RTrCuZKBjZWui1pSiKUFpAVON4cDqNKgNh2FaC5bmo7WR8KVBZRG2a7bLL7pI8jFWz4amjhaVDsrXJO/4fZFcg9T61NbDUk2KLYUiHmPU+tHtW6n1qS1ikewNHJipDGdup9a56+tSf1agYai2FIjBPAUvL+YFSv1aj2FGw0RMppxLdSBZ8KcS1ToVjVu3Uq3XFt06q1aRLY6lLBpAFLFWQLBrtIoBoEKmuzSTRQAvPRSM1FAFixoFFFSbAa5RRUgEURXaKYCYrkUUUhiSKFFFFMAy10iiipATlptkoooQDbrTbJRRTJGzarhtjnRRQAlrNHsaKKQAcPR7Cu0UxWKFrSm2twaKKYCxY0n86U21uu0UAdy0pVrlFMQ4BXYoopknYortFAAKKKKYjldoopDo//Z"/>
          <p:cNvSpPr>
            <a:spLocks noChangeAspect="1" noChangeArrowheads="1"/>
          </p:cNvSpPr>
          <p:nvPr/>
        </p:nvSpPr>
        <p:spPr bwMode="auto">
          <a:xfrm>
            <a:off x="63500" y="-84137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4" name="Picture 10" descr="http://www.championmusclecars.com/images/uploads/Ford-Mustang-Shelby-GT500-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268" y="2667000"/>
            <a:ext cx="5600700" cy="349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soft drink he would be a Mountain </a:t>
            </a:r>
            <a:r>
              <a:rPr lang="en-US" b="1" dirty="0" smtClean="0"/>
              <a:t>Dew, </a:t>
            </a:r>
            <a:r>
              <a:rPr lang="en-US" b="1" dirty="0" smtClean="0"/>
              <a:t>because he </a:t>
            </a:r>
            <a:r>
              <a:rPr lang="en-US" b="1" dirty="0" smtClean="0"/>
              <a:t>is energetic</a:t>
            </a:r>
            <a:r>
              <a:rPr lang="en-US" b="1" dirty="0" smtClean="0"/>
              <a:t>.</a:t>
            </a:r>
            <a:endParaRPr lang="en-US" dirty="0"/>
          </a:p>
        </p:txBody>
      </p:sp>
      <p:pic>
        <p:nvPicPr>
          <p:cNvPr id="3077" name="Picture 5" descr="C:\Users\mmartinez\AppData\Local\Microsoft\Windows\Temporary Internet Files\Content.IE5\8C8W5TQK\MP90040098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298711"/>
            <a:ext cx="2504661" cy="313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mmartinez\AppData\Local\Microsoft\Windows\Temporary Internet Files\Content.IE5\8C8W5TQK\MC9000786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32" y="3077501"/>
            <a:ext cx="1550268" cy="33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alman Khan appointed as new face for Mountain De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31" y="2563585"/>
            <a:ext cx="6086475" cy="430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zoo animal, he would </a:t>
            </a:r>
            <a:r>
              <a:rPr lang="en-US" b="1" dirty="0" smtClean="0"/>
              <a:t>be a baby giraffe </a:t>
            </a:r>
            <a:r>
              <a:rPr lang="en-US" b="1" dirty="0" smtClean="0"/>
              <a:t>because he is tiny and little.</a:t>
            </a:r>
            <a:endParaRPr lang="en-US" dirty="0"/>
          </a:p>
        </p:txBody>
      </p:sp>
      <p:pic>
        <p:nvPicPr>
          <p:cNvPr id="1026" name="Picture 2" descr="http://images.northrup.org/picture/xl/giraffe/baby-giraff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84816"/>
            <a:ext cx="3448050" cy="334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If my best friend were a song, he would </a:t>
            </a:r>
            <a:r>
              <a:rPr lang="en-US" b="1" dirty="0" smtClean="0"/>
              <a:t>be “WE </a:t>
            </a:r>
            <a:r>
              <a:rPr lang="en-US" b="1" dirty="0" smtClean="0"/>
              <a:t>ARE </a:t>
            </a:r>
            <a:r>
              <a:rPr lang="en-US" b="1" dirty="0" smtClean="0"/>
              <a:t>YOUNG” </a:t>
            </a:r>
            <a:r>
              <a:rPr lang="en-US" b="1" dirty="0" smtClean="0"/>
              <a:t>because he is young and fun to play with.</a:t>
            </a:r>
            <a:endParaRPr lang="en-US" b="1" dirty="0"/>
          </a:p>
        </p:txBody>
      </p:sp>
      <p:pic>
        <p:nvPicPr>
          <p:cNvPr id="2050" name="Picture 2" descr="http://www.smdh.tv/wp-content/uploads/2012/05/02df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2819400"/>
            <a:ext cx="4459514" cy="334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If my best friend were a candy, he would be </a:t>
            </a:r>
            <a:r>
              <a:rPr lang="en-US" b="1" dirty="0" smtClean="0"/>
              <a:t>an </a:t>
            </a:r>
            <a:r>
              <a:rPr lang="en-US" b="1" dirty="0" smtClean="0"/>
              <a:t>Air </a:t>
            </a:r>
            <a:r>
              <a:rPr lang="en-US" b="1" dirty="0" smtClean="0"/>
              <a:t>Head, </a:t>
            </a:r>
            <a:r>
              <a:rPr lang="en-US" b="1" dirty="0" smtClean="0"/>
              <a:t>because he is skinny and stretchy.  </a:t>
            </a:r>
            <a:endParaRPr lang="en-US" b="1" dirty="0"/>
          </a:p>
        </p:txBody>
      </p:sp>
      <p:pic>
        <p:nvPicPr>
          <p:cNvPr id="3074" name="Picture 2" descr="http://ashleydickson.com/images/1-six-pack-of-Airheads-from-Ocean-State-Job-Lot-1024x6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362200"/>
            <a:ext cx="6553200" cy="424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115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Jackson Brunn</vt:lpstr>
      <vt:lpstr>If my best friend were a car, he would be a Mustang, because he is fast and cool.</vt:lpstr>
      <vt:lpstr>If my best friend were a soft drink he would be a Mountain Dew, because he is energetic.</vt:lpstr>
      <vt:lpstr>If my best friend were a zoo animal, he would be a baby giraffe because he is tiny and little.</vt:lpstr>
      <vt:lpstr>If my best friend were a song, he would be “WE ARE YOUNG” because he is young and fun to play with.</vt:lpstr>
      <vt:lpstr>If my best friend were a candy, he would be an Air Head, because he is skinny and stretchy.  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24</cp:revision>
  <cp:lastPrinted>2012-06-06T18:13:58Z</cp:lastPrinted>
  <dcterms:created xsi:type="dcterms:W3CDTF">2011-10-05T16:12:23Z</dcterms:created>
  <dcterms:modified xsi:type="dcterms:W3CDTF">2012-06-06T18:14:02Z</dcterms:modified>
</cp:coreProperties>
</file>