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7" autoAdjust="0"/>
    <p:restoredTop sz="94660"/>
  </p:normalViewPr>
  <p:slideViewPr>
    <p:cSldViewPr>
      <p:cViewPr varScale="1">
        <p:scale>
          <a:sx n="87" d="100"/>
          <a:sy n="87" d="100"/>
        </p:scale>
        <p:origin x="-9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7F045-0822-429C-869D-9A47247ABA85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6158F-D643-4111-A52E-AFCF6A1F5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0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6158F-D643-4111-A52E-AFCF6A1F5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</a:t>
            </a:r>
            <a:r>
              <a:rPr lang="en-US" sz="5300" b="1" i="1" dirty="0">
                <a:latin typeface="Broadway" pitchFamily="82" charset="0"/>
              </a:rPr>
              <a:t>My Best Friend:</a:t>
            </a:r>
            <a:r>
              <a:rPr lang="en-US" sz="5300" b="1" dirty="0" smtClean="0"/>
              <a:t>     		           </a:t>
            </a:r>
            <a:r>
              <a:rPr lang="en-US" sz="5300" b="1" dirty="0" err="1"/>
              <a:t>C</a:t>
            </a:r>
            <a:r>
              <a:rPr lang="en-US" sz="5300" b="1" dirty="0" err="1" smtClean="0"/>
              <a:t>elinja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romero</a:t>
            </a:r>
            <a:r>
              <a:rPr lang="en-US" sz="5300" b="1" i="1" dirty="0" smtClean="0">
                <a:latin typeface="Broadway" pitchFamily="82" charset="0"/>
              </a:rPr>
              <a:t/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	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7696200" cy="4343400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3657600" lvl="8" indent="0">
              <a:buNone/>
            </a:pPr>
            <a:endParaRPr lang="en-US" dirty="0" smtClean="0"/>
          </a:p>
          <a:p>
            <a:pPr marL="3657600" lvl="8" indent="0">
              <a:buNone/>
            </a:pPr>
            <a:r>
              <a:rPr lang="en-US" dirty="0" smtClean="0"/>
              <a:t>Written by 		    </a:t>
            </a:r>
          </a:p>
          <a:p>
            <a:pPr marL="3657600" lvl="8" indent="0">
              <a:buNone/>
            </a:pPr>
            <a:r>
              <a:rPr lang="en-US" dirty="0" err="1" smtClean="0"/>
              <a:t>Ayrikha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avanaugh 	</a:t>
            </a:r>
            <a:endParaRPr lang="en-US" dirty="0"/>
          </a:p>
        </p:txBody>
      </p:sp>
      <p:pic>
        <p:nvPicPr>
          <p:cNvPr id="5122" name="Picture 2" descr="http://aribadler.files.wordpress.com/2011/02/kitten-best-frie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24326"/>
            <a:ext cx="334327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If my best friend were a car, she would be a Lamborghini because she is very fast and expensive.</a:t>
            </a:r>
            <a:endParaRPr lang="en-US" dirty="0"/>
          </a:p>
        </p:txBody>
      </p:sp>
      <p:pic>
        <p:nvPicPr>
          <p:cNvPr id="1026" name="Picture 2" descr="Black Lamborghini Wall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62400"/>
            <a:ext cx="7620000" cy="257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86200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</a:t>
            </a:r>
            <a:r>
              <a:rPr lang="en-US" b="1" dirty="0" smtClean="0"/>
              <a:t>drink she </a:t>
            </a:r>
            <a:r>
              <a:rPr lang="en-US" b="1" dirty="0" smtClean="0"/>
              <a:t>would be a </a:t>
            </a:r>
            <a:r>
              <a:rPr lang="en-US" b="1" dirty="0" smtClean="0"/>
              <a:t>Dr. thunder because she is bubbly.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2" name="Picture 4" descr="http://farm4.staticflickr.com/3181/2799803675_87a3fb8529_z.jpg?zz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85" y="609600"/>
            <a:ext cx="5109934" cy="336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ringtone, </a:t>
            </a:r>
            <a:r>
              <a:rPr lang="en-US" b="1" dirty="0" smtClean="0"/>
              <a:t>she </a:t>
            </a:r>
            <a:r>
              <a:rPr lang="en-US" b="1" dirty="0" smtClean="0"/>
              <a:t>would be </a:t>
            </a:r>
            <a:r>
              <a:rPr lang="en-US" b="1" u="sng" dirty="0" smtClean="0"/>
              <a:t>(starships) because she </a:t>
            </a:r>
            <a:r>
              <a:rPr lang="en-US" b="1" u="sng" dirty="0" smtClean="0"/>
              <a:t>always wanted to fly.</a:t>
            </a:r>
            <a:endParaRPr lang="en-US" b="1" dirty="0"/>
          </a:p>
        </p:txBody>
      </p:sp>
      <p:pic>
        <p:nvPicPr>
          <p:cNvPr id="4098" name="Picture 2" descr="http://www.freesworld.com/wp-content/uploads/2012/02/nicki-minaj-starships-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124200"/>
            <a:ext cx="40386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</a:t>
            </a:r>
            <a:r>
              <a:rPr lang="en-US" b="1" dirty="0" smtClean="0"/>
              <a:t>she </a:t>
            </a:r>
            <a:r>
              <a:rPr lang="en-US" b="1" dirty="0" smtClean="0"/>
              <a:t>would be a </a:t>
            </a:r>
            <a:r>
              <a:rPr lang="en-US" b="1" dirty="0" smtClean="0"/>
              <a:t>Carmel candy because it is very rich and smooth and she is cool .</a:t>
            </a:r>
          </a:p>
        </p:txBody>
      </p:sp>
      <p:pic>
        <p:nvPicPr>
          <p:cNvPr id="3074" name="Picture 2" descr="http://www.painlesscooking.com/images/candy-caram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7620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0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</Words>
  <Application>Microsoft Office PowerPoint</Application>
  <PresentationFormat>On-screen Show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My Best Friend:                  Celinja romero  </vt:lpstr>
      <vt:lpstr> If my best friend were a car, she would be a Lamborghini because she is very fast and expensive.</vt:lpstr>
      <vt:lpstr> If my best friend were a soft drink she would be a Dr. thunder because she is bubbly.  </vt:lpstr>
      <vt:lpstr> If my best friend were a ringtone, she would be (starships) because she always wanted to fly.</vt:lpstr>
      <vt:lpstr> If my best friend were a candy, she would be a Carmel candy because it is very rich and smooth and she is cool .</vt:lpstr>
      <vt:lpstr>PowerPoint Presentation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18</cp:revision>
  <dcterms:created xsi:type="dcterms:W3CDTF">2011-10-05T16:12:23Z</dcterms:created>
  <dcterms:modified xsi:type="dcterms:W3CDTF">2012-06-06T16:31:19Z</dcterms:modified>
</cp:coreProperties>
</file>