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4716-10FB-432B-9D11-2CB5A24150E3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D227-688E-434A-BEC2-711CCF26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5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D227-688E-434A-BEC2-711CCF261C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Julian </a:t>
            </a:r>
            <a:r>
              <a:rPr lang="en-US" sz="5300" b="1" i="1" dirty="0" err="1" smtClean="0">
                <a:latin typeface="Broadway" pitchFamily="82" charset="0"/>
              </a:rPr>
              <a:t>Gosal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Written by </a:t>
            </a:r>
            <a:r>
              <a:rPr lang="en-US" sz="3200" dirty="0" err="1" smtClean="0"/>
              <a:t>Avneet</a:t>
            </a:r>
            <a:r>
              <a:rPr lang="en-US" sz="3200" dirty="0" smtClean="0"/>
              <a:t> </a:t>
            </a:r>
            <a:r>
              <a:rPr lang="en-US" sz="3200" dirty="0" err="1" smtClean="0"/>
              <a:t>Gosal</a:t>
            </a:r>
            <a:endParaRPr lang="en-US" sz="3200" dirty="0"/>
          </a:p>
        </p:txBody>
      </p:sp>
      <p:pic>
        <p:nvPicPr>
          <p:cNvPr id="6146" name="Picture 2" descr="http://static5.depositphotos.com/1000673/537/i/950/depositphotos_5377309-Brother-and-the-sister-look-cartoon-films-on-a-lap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2667000"/>
            <a:ext cx="5979597" cy="40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he would be a Ferrari, because he is </a:t>
            </a:r>
            <a:r>
              <a:rPr lang="en-US" b="1" dirty="0" smtClean="0"/>
              <a:t>fast </a:t>
            </a:r>
            <a:r>
              <a:rPr lang="en-US" b="1" dirty="0" smtClean="0"/>
              <a:t>and stylish.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www.instablogsimages.com/images/2009/08/27/gold_ferrari-3_B2G4Y_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78" y="2514600"/>
            <a:ext cx="618344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6879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soft drink he would be a Mug </a:t>
            </a:r>
            <a:r>
              <a:rPr lang="en-US" b="1" dirty="0" smtClean="0"/>
              <a:t>Root </a:t>
            </a:r>
            <a:r>
              <a:rPr lang="en-US" b="1" dirty="0"/>
              <a:t>B</a:t>
            </a:r>
            <a:r>
              <a:rPr lang="en-US" b="1" dirty="0" smtClean="0"/>
              <a:t>eer</a:t>
            </a:r>
            <a:r>
              <a:rPr lang="en-US" b="1" dirty="0" smtClean="0"/>
              <a:t>, because it tastes good.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118" y="2209800"/>
            <a:ext cx="333846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zoo animal, he would be a </a:t>
            </a:r>
            <a:r>
              <a:rPr lang="en-US" b="1" dirty="0" smtClean="0"/>
              <a:t>dog,</a:t>
            </a:r>
            <a:r>
              <a:rPr lang="en-US" b="1" dirty="0" smtClean="0"/>
              <a:t> </a:t>
            </a:r>
            <a:r>
              <a:rPr lang="en-US" b="1" dirty="0" smtClean="0"/>
              <a:t>because they are </a:t>
            </a:r>
            <a:r>
              <a:rPr lang="en-US" b="1" dirty="0" smtClean="0"/>
              <a:t>so cute and playful.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badboyso.ipower.com/formbuilder/web/forms/pictures-of-dogs-49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71475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ringtone, he would be a Bell Tower, because it feels </a:t>
            </a:r>
            <a:r>
              <a:rPr lang="en-US" b="1" dirty="0" smtClean="0"/>
              <a:t>like </a:t>
            </a:r>
            <a:r>
              <a:rPr lang="en-US" b="1" dirty="0" smtClean="0"/>
              <a:t>I`m in London.</a:t>
            </a:r>
            <a:endParaRPr lang="en-US" b="1" dirty="0"/>
          </a:p>
        </p:txBody>
      </p:sp>
      <p:pic>
        <p:nvPicPr>
          <p:cNvPr id="4098" name="Picture 2" descr="Lowry Bell 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3881222" cy="404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candy, he would be a Hershey`s kiss </a:t>
            </a:r>
            <a:r>
              <a:rPr lang="en-US" b="1" dirty="0" smtClean="0"/>
              <a:t>because they are yummy.</a:t>
            </a:r>
            <a:endParaRPr lang="en-US" b="1" dirty="0"/>
          </a:p>
        </p:txBody>
      </p:sp>
      <p:pic>
        <p:nvPicPr>
          <p:cNvPr id="5122" name="Picture 2" descr="http://static.guim.co.uk/sys-images/Guardian/Pix/pictures/2009/11/18/1258549167624/Hershey-Kisses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5943600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112</Words>
  <Application>Microsoft Office PowerPoint</Application>
  <PresentationFormat>On-screen Show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Julian Gosal</vt:lpstr>
      <vt:lpstr>If my best friend were a car, he would be a Ferrari, because he is fast and stylish. </vt:lpstr>
      <vt:lpstr>If my best friend were a soft drink he would be a Mug Root Beer, because it tastes good. </vt:lpstr>
      <vt:lpstr>If my best friend were a zoo animal, he would be a dog, because they are so cute and playful. </vt:lpstr>
      <vt:lpstr>If my best friend were a ringtone, he would be a Bell Tower, because it feels like I`m in London.</vt:lpstr>
      <vt:lpstr>If my best friend were a candy, he would be a Hershey`s kiss because they are yummy.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21</cp:revision>
  <dcterms:created xsi:type="dcterms:W3CDTF">2011-10-05T16:12:23Z</dcterms:created>
  <dcterms:modified xsi:type="dcterms:W3CDTF">2012-06-06T18:29:29Z</dcterms:modified>
</cp:coreProperties>
</file>