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5300" b="1" i="1" dirty="0" smtClean="0">
                <a:latin typeface="Broadway" pitchFamily="82" charset="0"/>
              </a:rPr>
              <a:t>My Best Friend: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Griffin </a:t>
            </a:r>
            <a:r>
              <a:rPr lang="en-US" sz="5300" b="1" i="1" dirty="0" err="1" smtClean="0">
                <a:latin typeface="Broadway" pitchFamily="82" charset="0"/>
              </a:rPr>
              <a:t>Dhanota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3200400"/>
            <a:ext cx="43434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Written by </a:t>
            </a:r>
            <a:r>
              <a:rPr lang="en-US" sz="3600" b="1" dirty="0" err="1" smtClean="0">
                <a:solidFill>
                  <a:srgbClr val="FF0000"/>
                </a:solidFill>
              </a:rPr>
              <a:t>Avinoor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expressionforum.org/wp-content/uploads/2010/12/Black-Ferrari-F430-Car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609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he would be a black car because the color suits him.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5440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soft drink he would be a 7 Up because he makes me feel better when I feel down sometimes.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24.media.tumblr.com/tumblr_lnujzfQtDV1qevxi9o1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838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zoo animal, he would be a lion because he would like to be ferocious.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http://www.bigcat.com/CZ2/li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413385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 he would be a sound of a Dragon because they are fierce.</a:t>
            </a:r>
            <a:endParaRPr lang="en-US" b="1" dirty="0"/>
          </a:p>
        </p:txBody>
      </p:sp>
      <p:pic>
        <p:nvPicPr>
          <p:cNvPr id="3" name="Picture 2" descr="https://d44ytnim3cfy5.cloudfront.net/assets/3824946/lightbox/Dragon_179.jpg?13094762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67755"/>
            <a:ext cx="4648200" cy="386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2819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he would be a Jolly Rancher because </a:t>
            </a:r>
            <a:r>
              <a:rPr lang="en-US" b="1" dirty="0" smtClean="0"/>
              <a:t>he is </a:t>
            </a:r>
            <a:r>
              <a:rPr lang="en-US" b="1" dirty="0" smtClean="0"/>
              <a:t>sweet and sour and </a:t>
            </a:r>
            <a:r>
              <a:rPr lang="en-US" b="1" dirty="0" smtClean="0"/>
              <a:t>he wears different colors </a:t>
            </a:r>
            <a:r>
              <a:rPr lang="en-US" b="1" smtClean="0"/>
              <a:t>of clothes.</a:t>
            </a:r>
            <a:endParaRPr lang="en-US" b="1" dirty="0"/>
          </a:p>
        </p:txBody>
      </p:sp>
      <p:pic>
        <p:nvPicPr>
          <p:cNvPr id="1028" name="Picture 4" descr="http://www.kandkkandies.com/images/hersheychocjollyranchertwi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6" y="3200400"/>
            <a:ext cx="38100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Best Friend: Griffin Dhanota</vt:lpstr>
      <vt:lpstr>If my best friend were a car, he would be a black car because the color suits him. </vt:lpstr>
      <vt:lpstr>If my best friend were a soft drink he would be a 7 Up because he makes me feel better when I feel down sometimes. </vt:lpstr>
      <vt:lpstr>If my best friend were a zoo animal, he would be a lion because he would like to be ferocious. </vt:lpstr>
      <vt:lpstr> If my best friend were a ringtone he would be a sound of a Dragon because they are fierce.</vt:lpstr>
      <vt:lpstr> If my best friend were a candy, he would be a Jolly Rancher because he is sweet and sour and he wears different colors of clothes.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23</cp:revision>
  <dcterms:created xsi:type="dcterms:W3CDTF">2011-10-05T16:12:23Z</dcterms:created>
  <dcterms:modified xsi:type="dcterms:W3CDTF">2012-06-08T15:29:37Z</dcterms:modified>
</cp:coreProperties>
</file>