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2B21D-4755-492F-87E0-1CDB59D6816D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6CD5F-C776-460E-BBF6-ABFD695F4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33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359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           </a:t>
            </a:r>
            <a:r>
              <a:rPr lang="en-US" sz="5300" b="1" i="1" dirty="0" smtClean="0">
                <a:latin typeface="Broadway" pitchFamily="82" charset="0"/>
              </a:rPr>
              <a:t>My Best Friend</a:t>
            </a:r>
            <a:r>
              <a:rPr lang="en-US" sz="5300" b="1" i="1" dirty="0">
                <a:latin typeface="Broadway" pitchFamily="82" charset="0"/>
              </a:rPr>
              <a:t/>
            </a:r>
            <a:br>
              <a:rPr lang="en-US" sz="5300" b="1" i="1" dirty="0">
                <a:latin typeface="Broadway" pitchFamily="82" charset="0"/>
              </a:rPr>
            </a:br>
            <a:r>
              <a:rPr lang="en-US" sz="5300" b="1" i="1" dirty="0" smtClean="0">
                <a:latin typeface="Broadway" pitchFamily="82" charset="0"/>
              </a:rPr>
              <a:t>Michael Q.</a:t>
            </a: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200" dirty="0" smtClean="0"/>
              <a:t>Written by Ava Dudley</a:t>
            </a:r>
            <a:endParaRPr lang="en-US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349" y="3200400"/>
            <a:ext cx="5494247" cy="3657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car, he would be a clown car, because he is funny.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514600"/>
            <a:ext cx="4953000" cy="3788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soft drink…he would be Sprite, because he is kind.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542" y="2558143"/>
            <a:ext cx="3918857" cy="3918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zoo animal, he would be a giraffe, because he is fun to be with.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287486"/>
            <a:ext cx="35814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228600"/>
            <a:ext cx="8610600" cy="25447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ringtone, he would be “Right Here, Right Now” because he is kind.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667000"/>
            <a:ext cx="5187884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24685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candy, he would be a smarty because he is smart.</a:t>
            </a:r>
            <a:endParaRPr lang="en-US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05000"/>
            <a:ext cx="47625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65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    My Best Friend Michael Q.</vt:lpstr>
      <vt:lpstr>If my best friend were a car, he would be a clown car, because he is funny.</vt:lpstr>
      <vt:lpstr> If my best friend were a soft drink…he would be Sprite, because he is kind.  </vt:lpstr>
      <vt:lpstr> If my best friend were a zoo animal, he would be a giraffe, because he is fun to be with.</vt:lpstr>
      <vt:lpstr>If my best friend were a ringtone, he would be “Right Here, Right Now” because he is kind.</vt:lpstr>
      <vt:lpstr>If my best friend were a candy, he would be a smarty because he is smart.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18</cp:revision>
  <dcterms:created xsi:type="dcterms:W3CDTF">2011-10-05T16:12:23Z</dcterms:created>
  <dcterms:modified xsi:type="dcterms:W3CDTF">2012-06-06T18:25:00Z</dcterms:modified>
</cp:coreProperties>
</file>