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utomotivesight.com/wp-content/uploads/2012/05/corvette-zr1.jpe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</a:rPr>
              <a:t/>
            </a:r>
            <a:br>
              <a:rPr lang="en-US" sz="4000" b="1" u="sng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My Best Friend:</a:t>
            </a:r>
            <a:r>
              <a:rPr lang="en-US" sz="5300" b="1" i="1" dirty="0" smtClean="0">
                <a:latin typeface="Broadway" pitchFamily="82" charset="0"/>
              </a:rPr>
              <a:t/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  </a:t>
            </a:r>
            <a:r>
              <a:rPr lang="en-US" sz="5300" b="1" i="1" u="sng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U</a:t>
            </a:r>
            <a:r>
              <a:rPr lang="en-US" sz="5300" b="1" i="1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lises  </a:t>
            </a:r>
            <a:endParaRPr lang="en-US" sz="5300" b="1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4114800"/>
            <a:ext cx="8229600" cy="236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By: andrew brunn</a:t>
            </a: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6146" name="Picture 2" descr="http://iwantyoutosmile.files.wordpress.com/2011/04/smiley-face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71" y="2286000"/>
            <a:ext cx="4191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my best friend were a car, </a:t>
            </a:r>
            <a:r>
              <a:rPr lang="en-US" b="1" dirty="0" smtClean="0"/>
              <a:t>he </a:t>
            </a:r>
            <a:r>
              <a:rPr lang="en-US" b="1" dirty="0" smtClean="0"/>
              <a:t>would be </a:t>
            </a:r>
            <a:r>
              <a:rPr lang="en-US" b="1" dirty="0"/>
              <a:t>C</a:t>
            </a:r>
            <a:r>
              <a:rPr lang="en-US" b="1" dirty="0" smtClean="0"/>
              <a:t>orvette because he has a lot of style.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 Corvette zr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9161">
            <a:off x="413625" y="3403762"/>
            <a:ext cx="48101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utomotivesight.com/wp-content/uploads/2012/05/corvette-zr1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2427">
            <a:off x="6240368" y="2619791"/>
            <a:ext cx="2554469" cy="233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</a:rPr>
              <a:t>Soft drink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my best friend were a soft </a:t>
            </a:r>
            <a:r>
              <a:rPr lang="en-US" b="1" dirty="0" smtClean="0"/>
              <a:t>drink…he </a:t>
            </a:r>
            <a:r>
              <a:rPr lang="en-US" b="1" dirty="0" smtClean="0"/>
              <a:t>would be a </a:t>
            </a:r>
            <a:r>
              <a:rPr lang="en-US" b="1" dirty="0" smtClean="0"/>
              <a:t>Pepsi</a:t>
            </a:r>
            <a:r>
              <a:rPr lang="en-US" b="1" dirty="0" smtClean="0"/>
              <a:t> because it is cold just like him 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conservativecritic.files.wordpress.com/2012/03/pepsi_c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781800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Zoo animal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my best friend were a zoo animal, </a:t>
            </a:r>
            <a:r>
              <a:rPr lang="en-US" b="1" dirty="0" smtClean="0"/>
              <a:t>he </a:t>
            </a:r>
            <a:r>
              <a:rPr lang="en-US" b="1" dirty="0" smtClean="0"/>
              <a:t>would be </a:t>
            </a:r>
            <a:r>
              <a:rPr lang="en-US" b="1" dirty="0" smtClean="0"/>
              <a:t>a monkey. Monkeys have a lot of energy just like him.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growabrain.typepad.com/photos/uncategorized/2008/12/22/10_monke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183">
            <a:off x="609600" y="3429000"/>
            <a:ext cx="23812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oviespics.wcgame.ru/data/2011-07-18/gremlin-mov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026" y="2667000"/>
            <a:ext cx="481263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0323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my best friend were a </a:t>
            </a:r>
            <a:r>
              <a:rPr lang="en-US" b="1" dirty="0" smtClean="0"/>
              <a:t>song</a:t>
            </a:r>
            <a:r>
              <a:rPr lang="en-US" b="1" dirty="0" smtClean="0"/>
              <a:t>, he </a:t>
            </a:r>
            <a:r>
              <a:rPr lang="en-US" b="1" dirty="0" smtClean="0"/>
              <a:t>would be </a:t>
            </a:r>
            <a:r>
              <a:rPr lang="en-US" b="1" dirty="0" smtClean="0"/>
              <a:t>“T</a:t>
            </a:r>
            <a:r>
              <a:rPr lang="en-US" b="1" dirty="0" smtClean="0"/>
              <a:t>he Motto”. He would be the motto because he has a nice beat.</a:t>
            </a:r>
            <a:endParaRPr lang="en-US" b="1" dirty="0"/>
          </a:p>
        </p:txBody>
      </p:sp>
      <p:pic>
        <p:nvPicPr>
          <p:cNvPr id="4098" name="Picture 2" descr="http://ts3.mm.bing.net/th?id=I4517082142869438&amp;pid=1.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9030">
            <a:off x="533400" y="3276600"/>
            <a:ext cx="2819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4.mm.bing.net/th?id=I4565675394925283&amp;pid=1.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Candy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If </a:t>
            </a:r>
            <a:r>
              <a:rPr lang="en-US" b="1" dirty="0" smtClean="0"/>
              <a:t>my best friend were a candy, </a:t>
            </a:r>
            <a:r>
              <a:rPr lang="en-US" b="1" dirty="0" smtClean="0"/>
              <a:t>he </a:t>
            </a:r>
            <a:r>
              <a:rPr lang="en-US" b="1" dirty="0" smtClean="0"/>
              <a:t>would </a:t>
            </a:r>
            <a:r>
              <a:rPr lang="en-US" b="1" dirty="0" smtClean="0"/>
              <a:t>be a </a:t>
            </a:r>
            <a:r>
              <a:rPr lang="en-US" b="1" dirty="0"/>
              <a:t>S</a:t>
            </a:r>
            <a:r>
              <a:rPr lang="en-US" b="1" dirty="0" smtClean="0"/>
              <a:t>our Skittle. He would be a sour skittle because he is </a:t>
            </a:r>
            <a:r>
              <a:rPr lang="en-US" b="1" dirty="0" err="1" smtClean="0"/>
              <a:t>sweeet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5122" name="Picture 2" descr="http://store.offbeattreats.com/merchant2/graphics/00000001/candy-sourskitt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2" y="2667000"/>
            <a:ext cx="381000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ridelust.com/wp-content/uploads/Sour-Skittles1-500x3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72" y="290036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My Best Friend:   Ulises  </vt:lpstr>
      <vt:lpstr>Car  If my best friend were a car, he would be Corvette because he has a lot of style. </vt:lpstr>
      <vt:lpstr>Soft drink  If my best friend were a soft drink…he would be a Pepsi because it is cold just like him . </vt:lpstr>
      <vt:lpstr>Zoo animal  If my best friend were a zoo animal, he would be a monkey. Monkeys have a lot of energy just like him. </vt:lpstr>
      <vt:lpstr>Song  If my best friend were a song, he would be “The Motto”. He would be the motto because he has a nice beat.</vt:lpstr>
      <vt:lpstr>Candy  If my best friend were a candy, he would be a Sour Skittle. He would be a sour skittle because he is sweeet.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2012-06-06T16:30:44Z</dcterms:modified>
</cp:coreProperties>
</file>