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B21D-4755-492F-87E0-1CDB59D6816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6CD5F-C776-460E-BBF6-ABFD695F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Danny</a:t>
            </a:r>
            <a:br>
              <a:rPr lang="en-US" sz="5300" b="1" i="1" dirty="0" smtClean="0">
                <a:latin typeface="Broadway" pitchFamily="82" charset="0"/>
              </a:rPr>
            </a:b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5181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Written by Alexis Rodriguez </a:t>
            </a:r>
          </a:p>
        </p:txBody>
      </p:sp>
      <p:pic>
        <p:nvPicPr>
          <p:cNvPr id="5122" name="Picture 2" descr="http://www.friendtheworld.com/wp-content/uploads/2012/04/friend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24400" y="3443161"/>
            <a:ext cx="1981200" cy="316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car, he would be a truck because he runs fast and slow.</a:t>
            </a:r>
            <a:endParaRPr lang="en-US" dirty="0"/>
          </a:p>
        </p:txBody>
      </p:sp>
      <p:sp>
        <p:nvSpPr>
          <p:cNvPr id="3" name="AutoShape 2" descr="data:image/jpeg;base64,/9j/4AAQSkZJRgABAQAAAQABAAD/2wCEAAkGBhQSERQUEhQVFRUVFBQUFhUUFxcYFRYUFBUVFxQVFBUXGyYeFxkkGRQUHy8gIycpLCwsFR4xNTAqNScrLCkBCQoKDgwOGg8PGiwkHyQsLCwsLCwqMC00NCkqLCksLCwsLCwtLCwsLCwsLCwsLCwsLCwsLDQsLCwsLCwsLCwsLP/AABEIAMIBAwMBIgACEQEDEQH/xAAcAAABBQEBAQAAAAAAAAAAAAACAAEEBQYDBwj/xABIEAABAwIDAwgGBggEBgMAAAABAAIRAyEEEjEFQVEGEyIyYXGBkUJSobHB0VNygpLh8AcUFRYjYtLxFzNDoiREg7LC4lRjc//EABsBAAIDAQEBAAAAAAAAAAAAAAABAgMEBQYH/8QAOBEAAgEDAgMDCgUDBQAAAAAAAAECAwQREiEFMUETUZEUFTJhcYGhsdHwIkJSweEGgpIjU2Jy8f/aAAwDAQACEQMRAD8AuYTwnhFC75wwYTwihKEANCeE8J4QAMJ4TwnhIAYTwihKEADCUIoTwkIGEoRQlCBgwlCKEoQAMJQjhKEABCUIoShAHN7BFxMXWBr1Ic/O3M4v5w3Mgmm5gDWzrLoO4wCt7i2yx14trwWJ2iwCDTLHPIzG7SetExMk37r8NORxKUsYj7zoWkVu2Y/bNUgtD2lgcQS0uF2g3gT2nzXfDhzmNABDjqG2Ia70hGokStJh8I57QH5DNyOv2y5xt5AodpYNrWsLDlDYkQIcCdXCJtM90rg9usqKNyWeZX0NmczTlrodeZnQgSA6Lb9JmygftcszFzcznZJPc2CAN+jbdi0+CYCGn1ukezUhpnjfyUKnSYHFxsIe141BIMB0HfAISjUep6lkeHnBV7Oqh+XTMYc68S1vSJHF1jHeouN2g3nCObIcIDi8kTlPDibCVwwkUsa0OMhru6bEiNw1Fu1aItbBa7qkF14Lem723Onb4C6piLzjIbvkdc7JBBjM7SdDALrDhI8wtfskdAEC3kfELz/F7MbmEDpBwILXGCTFyDME5Qt1yark0WgiDceRNvILRw1QVZPJRXT7N4LWELmIcTXy5bamNJkwbdl49qYYkHNGrd35716nWs4OTpfM5mikgZjpHVPaOBGo80lFVYPfJLs5dxNATgJ4TwpFY0J4TwnhADQnhPCeEgBhPCKEoQA0JQnhPCQAwnhFCUIyAMJQihKEsgDCUI4ShGQBhKEUJQjIAwlCKEoRkDlUFivOdtszYh73Nysa0h2UXAM3dxJuLnf4L0otWN5V4YUrgXdmP1nGBfuHfc9y59/GThlG6za1YZQU9tBjObyuJcekQRJHqti8qu2ziKzQM56OYENgmLgj5R/Mrerh6VFjKtRwBILhvJkT0QJuY7oBWU2jtovDgZylrYBO8RB7D8lwoU3nKR0my+2TtcBrszrj+GGzMkBzpnQkkO7rcb1+L24A8BhtOXducS0jd6TvHwVFg8E5wm8Tx7LnyWs2JyRbzuWqQTHOMG9wEHfw4dhVs+zg9ROEZSKbaVNlSgK7CA5paHNaYgm4dBveSDG9oUI7ZcQATYNDYGsARqdPmue1NnPpuc0jQAngBfd4exPsPZ3O1WNIkE+sALROad0blok4yWrBRhx2NVUomqxjmwAcslxiQ4CbjiY9it9m7RbTAEuJBaTrcg5bnU2nyVZsqk6mwU3WBnK4GW5YmDqRcH8VLobLqAl2jSGgnNmY2SOi42Mmd+kLDFyT/DvjclJ7Gixe2i4taCBADnZSCZOg7BxPaeBUNvKAhoJHTkkC8HLAaCTfi6VW4jaJzAMhlMNaQ03zOLek6BeAA4WcdwtKj1gA3O7puLyxrg4iwBsWgxFjrrOoK1zuaqqelzx9ozxpx04wdK+0S5xde5JtO/uMSkqyvTolzjmdqeq4x4TKSpcm36RckerwlCeE8L1RwxQlCeE8IAaE8J4TwlkAYTwnTwlkY0JKLjNqU6c5jpu4d50CqP3vY52VhYTwzSfYs9S5pw5s6FDhlxXw4xwnyy8eGefuNCnhY7bPLCrRALQyDbQzPnw9yh7P5aV6tRrC6jSDjGeqCGNt6REkDdMb0QuadSOqL2K7iyq29R06i3N7CULIDlHUyknF4SZcGgB5zZWk36HQkjKJ1J4XRfvSZj9aw5lgcCaVUCSOoSB0XbuHapdtEo7GRrYShYvDcuahc0P5locYLjmIbeJcGSY7gbKwpcsB0pdh+i4D/Me2RMZm5qfSA1teNxUu0iLs5GlhKFS0eVLDNmw25LatIiOILnNnwVgzaTTYteLgdQuEkSBLJFxcXun2kX1E6cl0JUJQuVHG039V7SeAIny1XaFLJAGFX7X2SK2Wd03Gonf8fBWUJQlJKSwxxbi8o8w5S7BdUrsBPokgXhoy2F9IDbDsPYsXiKbq1XK1pM6DfDRf3Fe64nZTXvDjukxunKRp5KswnJanTxRqhgDeaI+1mG7uHtK5jtX2jfQ6KuFo9ZjNmbNyUwHQ1zGubG7MWuLr9xb5BSXEmtRfcQ19MPBvma2Wi3YCfErUbW2K1zHvaIIzE36wj49EeHnmKuFYclVgd0XDNAEQWAGDqYk/krlV6EqcvxdTp0asakfw9CXS2Qys8moIEFuaYzCS4gnvzR2xqqXZXJcUQ95cCwtcM0B4ABAOl7hzCFrcbzdKjDHOz82C1wALbyc2l5iPEeGcqYqo5rocG59ZaRMi5kkw3x95WrVGlBQnuY5Nzk5I7YgAWp9JpaZkEgBpDucLsvVyuJkDcPDhXdlplge6GgMblBBIdGZlhEmTrO82R4nGPDAQcpa3K8gAEi2aSNTYG179t4zK5gim7ohjahdAIa0mwAN4k5Y9+qxupu9G3sHhY3AdhchDXOa2CczpLoABkE6CBJtwXPK0sdBByizi0gGbieDo3a7+CN76ZAkQYJY03M9YE7omNY1Srvp5GhpILj0i8uvUIMQNAL7t/kqstDOv6nmu7IToSadzFpsY3JKrq457THMExAkPdBgahJT01HuI9jhPCTTIkIl67JxRgE8J4TwgBoShPCeEgGhQdq43m2wOs7TsG8qe4wJOguVj9p4k188Oy5paDwbpbtifFYL25VGHPDZ2+DWLua2prMY74730RlNr4/nnnewGGjceLzxnd2d5UHNFxYi47xotXQ5Fh46NVvsGnYqLbmxX4ZwD7g3BGhCzULq3muzgzVeWd2puvVXxW38Is9rM53DOI9UPHhc+yVkBUJvda/YlYPotndLD3Ake6FlKlLI97D6LiFksJaZzpPozoceh2kKVyvzL+f3BzntTh6cFECuueVyCHqXQyxLnweEKKXDfCIAI94E1rmaTaxBi/doip4nKegSO0WVeWkcfIomuQgaNDT2/WLcrqjntvZ/SEu1PSmDYX1Vvgdu1HjK05H7nNPRP1qbpYfAN71lMHV1CnUaxBBGouFLTtsVubTNnhuUr6UDFtaGmwr055ud3ONN6ffcdy0LXAgEEEG4I0IOhB3rB0se5ziWw4O61M7psRB3dvmpdDncIc2HBqUdX4eerxdQO4/y6FKNVx2kLQpcjZKBWxJBdmsNABqZCWy9uU8Q0OpGQZBmzmkDQt3FQMdUc+pAaWlpJk79BLfAjzRVqfhzEcIYeJBYnGQ7cAWiQ4xrv8PgqPA1v+GOVzYaBLLF/AFpOnGJ3K12hUDSc0EC7Rlu3KC27u/IqbAuPNSTlBDnc42SJ0De3XU8CuNeSbaR2LFLcg4/aJLXCxlogmdW3aeO4G/DsUCrNEAOhzTDmZZJIIA0sHNndpY+PKvZxu2xniB3A66RCr6+IcSxz5DA9smJhrXGYaTewMjesajl5K3sywqtL2PcJDYYTvgkC8N3GLnS4VZhHguAdIPo3scwJGaLRDRbUndYq0ovzh1QQGvMOAy2aJ0BPfpA08KjE41zazYbLp3AQ5pbBAiZsXCb6lWQzusCLHF1i2YzyABOrZBAB/lMB2t57rwam08tRtrANzNk6hxBAzGIiSD/MpeDqPYxoBykGXCZDrtsbT1QAk/K8AtyB0gywaG09GN8D4JKSWzHpzyOA2jQf0qrOmetIuTx0STP2E5xLpdck9FwAuZsNyZSzDvYsM9Y2BUe6nNRpB6oJi4G8AWAmY7IVqAqHD8oT0A4NDi4CGuDw8OJaCwtMRIOu4K9FQL0tKUdOE+RyqkXnLQUJJNdIkJ1bkrEnShA/ENbq5o7yFFyS5jjCUniKyVPKfHZKQYDBqGPsi7vgPFZN2LYHBucTla7LoQDMAzvgA/aCk8qMdz1c82czWMDQW3BJu647TH2ViNrbJrVa1SoGlrZAaXQ05GgNbIJt0QF5m7xdVZRbwlsj31hr4daU3GDcpbtffLobRlfgfauHK7Hc5g6Jm9Lo/ZDiR/3R4LCN2PV4gePyXehsSs+zDPi7L5myz0rHsJKev78S6txF3cHTVJ5afXvWO4uuSmJMPadJDvvW+AXbbWxHvqc5SAObrNkA6DSe5NsnAmk1wcZJuYEaWHv9quWYhzgRJuQZtrxCr8o0V5VIv4G6Nh21pChWXL17ru6POxmv2HX3UwO97UjsDE7gwfaHzWk5t/rebR8E4a/1h93/ANlY+IVOuPiULgFr/wAvFfQyruS+JmcrfvM+adnJav6TJ7i34LU9P+U+Y+JTio71fI/MJLiUlziiMv6foPlKS8PoZ9mxHMHVLe8N95SOAfuePHKtG3Eng4e33Snc5rtQ094E+261R4wvzQ8GYqn9Nfoq+K/ky7sDVGhYfBi5nnm60qbu9s+5aSrsim7cW/VJHsMhcG7Dc02LXzuqSCPFpv5LVDitvPm2vacyt/T93T5JS9j+uDPu2s9v+g1p4gOHslOzlhiWaARwIn3q9ZyefvqR2Nafi5d28nBve8+Q+CjPiFq/zfAUOBXb5wS9rRl8Ly1qU63PBrWv9KJDX/XboT22KvGfpVzOzVKA6uWGuIEXnUdvFTDycp7y49+X+lN+7dHh7Gf0KrzhQxjU/A0LgVzzxHx/gi4nltSqB2VjsxaA0PAIHEyDfTXtVtydcHUgGjpO4REgg9E90j82h/u1R3D/AGs+DQu2H2Vzc828tzawNfbHsVVW4t6q2nv7GSp8Ju6T9BNepr9zPbabkrOzhwMuncROgNtQolR9MsZOo53MTIEyBTi8E67hY74lXuK5LB98+pJuTcuMnd3+arq3JSoBDQ0js3SdSASSoxcHjEk/eY6thcwbcqb8M/Io60OcG3Ls2U8MosMvhx4KZhoE9EkiSI9UmYtcCxXJ2yXYeqRVInMekDLeAJi8TpIEqThiSJcDaY7I3mT81OptsY0nFjmS2WSDHVMDhaPxXXQZgDLSMwBsekCQCNDrvK6MiJMkjcRF4PHXgoNHE5nSC+06QCR6IB0m3shUrL5D3idhjD6zh2fnRJdH4FriXWE3hwbI75amT1RB1GXew8RUNVodzjem1mdrczSbEBxuAJAudFu6L2t6NMQOLSIzO1Ivx3RxXlVTb7srcpAixA3uv0u0xv7VP2dthzabs0HrQ/Uiev3iBG5b6dyqe2CqpS19Ta8p+U5wpptpsDszSZ1AAMACFn63LTEu0ys8R8MxCzb9q1q1R762pILGkWawjM2Ad0ELv+tOO8qm4u5a3u8e3B6Xh3C4ujGTUc97jqfzJGN29Xd1nvP1WvcPOR7lFw+Jc49LnSBfRjR3HU3013o+fPEoRUs7uHtI+S50qmp8v3O/TtnBY1eCwTsNXeR0REm/SE+Xn5qBtSs7qiZJv4IHN6Uyd1gYGgXUXUOTyXuGqLixsDhstzc+wK9pVmgXcFSZDwMcdykUXAAyR7UtTzlkoQjBYiTMQ8ZwWkQRfTdEC/iu9LHNG9VdV4QyPz/dVvnknFJZ9ZeHaTD2+CKnimOMADyVCHKTgndIKSk87jltFtFzWa5tQ03UixwsQ8QZOlhfyV/S5EVX0s7HUswEuZJDmgiQTPH4hU+3to1ae06zqjZGfOxxuC1wBZG6MpAW62VtwB1MnJSYKTq9VubNVJJcMj3R0iCJy+a6kIUWt4Ln7Txdxe3aa/1Huk9ljmZChyWrufkhoMZusD0To4AOmFLpchsQ52WGEcbx2TqLqwxeIfUJdSpkF7A7c4uzFzmZQHHKIHZ6J3lRTjq7MUaTywvLOcHTAFNzR0qedhPSsR8rpu3oS/KUril5DbXn24ZAxXJDEUsxfSc1rBJe1wyxoSATfuhcsC5mcmpoA5x0uGguPYLAq75Ucoar8CWvBk1KfSGgYXthjjHWJDyOxvYskXS18mAWOaSNQC0gx4Fcu7pwpSjp6noeHXVW7pTc8ZWyxsYPaPKCtVcTzr2gkkNacrQNwAHDioDq7zq9573H5rSnk3Q3VKn3D8kLuTdH6V3iwroRr0YrCTX9r+hyJ2l3N51p/wB6+pmC48T5lKTxPmVpDybpfT+bfxQO5NU/p2+LfxU/KqX2n9Cvzdd/cl9Sx5HAGi4kSZIk3OrDv7yovK+q5hpljiycwOUxMZYmO9WOxMEKTHNZUa8yTO4SALgE8Fx21ss1msPOMi7gSMtjuIzOvGU6+kReJXPhvXdX8qfz9R3KrkrWNus9o0se7Gd/YjLM27iG6Vn+JlSqXLHEt1cHd4C7Hko7dUpnxPyXN/JOrucw/a/BbnO1lzwciNPicOWrxyWmB5XGv0KtIH6pv3tB/PFRKzGNcW9ERGaLkt4xu3HX3KPhOTdZrmktFntPWGm9a/EbKpOwlR1SrRZUFmMM8645hmB4NgzP8vnBKDnppvbGeZC+p1qlsqleOJKWOWMpr6mObjM3pZQ2IAgyN4vYFcRjKbnxlA4EAtjS/sme1FRcCCABe2gsbyQftezRQaFVtN87wTN40NwDPfe0q2MVucHOS0q1GtJaXTG+WXG70TNo3pKgxGKLnE3ufzokrFR23DS+8t2Uw4amTEifhF/xU+i8sa7NoAREWjKfgRbtXDC0ubAzCT7bbu+fd2KZRcC103Bt2yZ9t/as82Wwe5zqsLTDiSRx4EktH3S1RXbbph2W8TE/NRtkYmXBj8xcTEm/owBJ7lXswxOZwbIBlxiwk2BVnZKU5ajvu/lb29Ps8dz92PqagORt6rvs/FVmCxrQwBxjh3bvkptKu0h0OBsDr/MPmsU6bi8Hfo3VOtBSTW65ZOhN/L3I21I0QR7gmKgaFIOriHHtsk197gx3j2/n5IJSzKSe2MFTp5lnU/E71akAncNVlMZtmo93RJA3ALSY/wDyah7It26e2FnMPhgNxJNgBck8AFptIRw5NHE43cTg404PGVlg0sTXb0g50dpkeMrS7C2rznY9sEj4hQjsaq6A85SYim1rnvvYS1ogeJXTZexObrjMTHSlpD2O0MW337VbcQhKDfVGDhl5Vp1owbypPGG+89kx3KHZ9XDUBXqFtdlNrQ5g6TQ2zc8wCIAMa37VVbA2rh84NSrDW5odTyBzr6uBPRMgEe4XWU/Z9E+hPi75roNkUiLBw7nvH/ksqv6S3cdzdV4HWl6M1jot+Rrn8oBz+INMMIe+A81etRDGtawZbi7S+TBkjhfvRwDKrwaLM5gEta1pIO8l0gHjeFjBsOnxqffPxUrCYTm+rUqjucyfM0yVPzhRZlfA7ldU/eWPLWnU1NOoymHUgMxytBL22DYEu3EiQYEQBCqTUAY8kTDXWGuh0XbHYUVG5S6ruPWZqIIIy0wZkTqqw7OxFO9OtnHq1QPDptHwWO4rU60ouL5d+fodfh9rVtqU4VI+l3Yf7kaltlnbHaPxRHbVP1vehr0Q4f8AEYcji6n0h/tuozdnYQ6OI75HvC2K5jjeL92/xRyZ8Inn8M4+/Kfgzu7a1P1guOJ2qwsc3NctIAvvCZ2xsL658/wSbsnDR1z2TFu4wn5TT7n4C8zXHRx8TtyXpxSN5lx9zVKxlJoaAABeYjfHyjyQ7P5mizK2pvJuRvj5JYs0qkTUbADrSL5mlvsmR2hYFP8A19e+MnfnbN2XYrGrCXy6kKrEaDyVLtp8GmRaae63pvVo7ZFDfW9rVxfsXD/T+bmroxuKfr8Gef8ANd0uq/yRRYSs/MAHO1FpPFblnNsDqtXmyGU6jWsLv4rqj2ObThkyWAkOmPRPhXbPwmHpXZ/EfuI6R8Is1TKuzatchzXNZa7DPvGqr7eEqqeMLc3Ph9fySUM6pNp884x6zz17iDEmJXNxV5t3klVw4DzD2kwXMmATxB0VEV04yUllHmKtGdGWmawxSnSDDwKdTKjR08SBYvETu85n+ylUXZiIve99SLeHCJVcKLZiO2d7RukK1wOHEdUxv46G3fHvXOkkhICiQ15t1Q479QCVN5K4ZgbNYTTy84W+u5xMTx0YB2uTbV2ZmY+ox4kMJe3Q6RI42hWOEqVjhqE04p0QQH5NcppPLHnRwl4IGvgE6Swmzq3Vz5RGEV9t4+hmcDRDS4GYa5zbRx7VY06LL69U7h2fnwUfaJaK1fm3ZmhzSHREy1pdaLXJsu2DDXaO1BEGN4hVXCerJ1eFVodjolzT+YbaTNxI8B80QpN9b2ImYPtRHC9qyM68a1MA4Zp9Me35J/1Lg5vmE/6p2p/1TtRks7Sn3lbtmqWgU+PSdBBsLAW7QrrkrsxlNhqOvXcBkbB/h0yDLx/MBlMfzDtWe5rnMTlOhqBp+qDf4rZcqq36tSpuIjok2iHEWhrhwe4+AXTpx0wSPGX1Z1q8pe5exB4faQqYkYahcUZqPcPSr5C431MFgEneDFhfH7DpupML6gOZ1VtO+7j8fJaHk1jKbHjEUWAGRmBFpc0jpCYuHbuPEri/CMp0pqOLm06jXucbuJOaJG8HN7O9TeGnHvM0JOnNTXRpklr12ZUKhYauHtDm6OEjuPFSmBecnHDwz6XGSkk0Sm4grsysexR2NTYjFBgl0wQRLC3O0+iQx3WGtrd6rhTdSWmJXWqxpQc5ciayvqMre/pfNFzw9Qebvms1h61WM3OyQ57HAGYcwwTpEHUdnBXVCqXNBOu/vUqtKVN4eApyjUipx5M6urdgHn80Dng6gHvCcrPbU5VNYS2kM5Griej4R1kqNKdV4giNe4pUI6qjwX0j1W+SbMOA8ljH8ra3Bg+yf6lzPKuvxZ938Vt83VvV4nOfGrVdX4G2zjgExcPVCxB5VYji37oQ/vVX4t+6E/N1bvXiR8+Wvr8P5NucvqtQGmw+g3yWL/euvxZ938Uv3tr/AMn3T81LzfWXd4j892r7/A2Qo0/o2juke5d6eKyiA0BYlvLCrvaw+Dh8VebL2uK7JiCNR8lXUtq1NapcjVbcQt7iWim9+4tMbiucaWkCDqvN8RhgHuA0DiB4ErbYiqS9rG6xmP1ZhPg9mU2iwBdJdmcLmfSg9hI7FqtZuCbfU4f9QNPQl6/2M3Q2XULQcjhbgfkktoH+HYcySv7Z9x5fSUeIwBPSaOibnQGb3PZ3eS5UA8HRzrcQYI1gTO5acbOdENZAJ6xINpvp3wu9DkrMF7nGOAA9qjqNPZxMhjKx5t7L3Em2+NI8/wAhaj9purYXDnMCQ5ro9GzKVMNeyIM8yB3eKtGcnqMQ5pdxLpnhuhYPCbXdhOdpFs5S5jSR2y0mRIO/xK00pZTSK5xwcKdYPrVnNADXVCQBoBMwOy2iqsVWdSNrtNx2dil4Iw2d5k+JsPeULy1zmB125mk/VBE/7QfNWYTeGEJyhvF4NlsrkniTlkjK4NJzB4gkTax0O/RH+wcV/wDHn6tRv/mGqd/iNT+jj7f4Im/pKpj/AEwft/gs3Yzf5TR5XL9RVVNm129bDVx3ND/+wlQamMA62Zv12Pb7wtL/AIlU/oh978Ef+JbPox9/8E/J33fEmr+a6mI5OYI1sUGtuXVHR3XJM90r0D9I+w24JtH+HzlGoTTLdSKjXwCA61w4bxoVisBt8UtpHEtEDnhVgXgOMvA83L1jlptRtbDs9MscKk2NwCJaOBcMwP1StWFjcwt5eTLVNhMpMDmQGFmciekH2ADgZtFt+nnWV8aKlF9EC2R0RBky10dvV9qpcDtutXOIqv8A4dEkAUxMDI2NTJJDYm9y7ss+2n8ycNWYXFjw9tQTq8GZHe0sIneCq3TWpPqXdvNwcH1efWPsTFMewinMMOW89+/vKtGKuwmADamZkc3WEhwIjN6NteOnwXcPIMHcuLdU8VHjrue34XX7S2j3rbw/jBYsaeCKtzxZkp1XUwTcatM2kjjG8KHTxB4rs3EHiskXKnLVE6FWlGtHTNZQdDZzssTNy4mRcuNzAtwspAoECIUcVj+QEZxJ7PJvyUZtyeWOMNCUY8kVPKStVy83Ta7pCXOaN3q247/xWUOy6v0b/ulbnEY1res5o+sWj3qOdq0vpKf3mrfb3EqUNMYnKu+HU7ieupUa9W2xjP2VV+jf90pjset9E/7pWz/bVH6Sn95qY7co/S0/MLR5bW/R8zF5mtv9z4oxn7GrfRv8k37FrfRv8lsjt2h9LT8wu7cY06Ge4T8EnfVlzh8yceCW0vRm37MGG/Ytb6N3km/Ydf6N3sWxrbeoMJDntBGoIM+5cTymw/0g8nfJTV5cPlD4Mrlwmyi8Or8UZUbBr/Rn2fNW3J7ZlWm85m5WlpmSNd0KwPKnD+v/ALXfJdsJtynVnISY7CPeoVbivKDUoYXsZfaWNpTqqVKpmS6ZX7Ek0C0Ofl3AZuyT8yolKg90ES6BbomRA48It4qwpYYVYnQG9yLfC8e1S+g0DLkAaIBALiDOgPHXXzRb7RyzDxiUalZRXRFf+rflzHE9xMJIqm0mAw7MTvP9yktOUcXszfCkOA8kXgnNQcD5FPzvYfIqjDHk5mN4VJtbkVh8S4veHhxABLXRMaWIIWgnsPknBHA+Sayt0J4fMx3+F+H9et95n9CX+FmG9asftt+DFs83f5Jc53+Sn2kyOiJgcT+immepVqN+tDh8FUYv9F1YdSox3fLT7ivU3VY/sUwqDgfIqSr1ER7OJ4njeRWLp603EcW9If7ZVPVwdRtiCOwyvoYDsPkVwrYVj+swO+syfeFYrqXVEXSXeeA4d5abr0DkxysAYKVUizcrSfSZ6hO7d4AcACXKbki81HPpUwWHQU2ZSB2tgSe26xuMwb6Jh7XN7HtLfKVojNSKmsG02tsznMJUbhcuY1gcpMPLOs4tGhBcWX35Sozdj1RgeZx/8AEzSqkteehmg5WOJOjmHsjgsrSxzhpUcBwvHsK5YjFl56bi7xTGHisaGZG0C7JTdmBcZLnzdx3CeA9upsncss13UR4Hh4KmcARew4fNQqjxuVc6MKvpI2W97Wtk1TljP31NQ3lhS30j4ELuzlhQ3sePL5rFEJOpka9/mq3YUX/6bFxu7XVeBvqfK3Db2u/P2lJqcrMK6IY4WAOsW33fv1Xm6Upeb6Pr8R+e7nnt9+82GOGDrPL3c5J9g3AdLRcW7OwfCp5/istnKIVHcfarlbpLCk/EzS4jOT1OEM/9TXU9n4P1D4/3XHHHCUoJouIO9sRPA3ss0MS7ij/WXkXcPEpeTx/U/Ea4lUXKEP8AFFodo4L6Cp5j5qz/AH3pAQKT7W1aFkH0eBHcJ+IQc0eCUrSnP0sv3slDi1xT9DSvZFF/X29h3OLjhiSTJJeP6Vz/AGzQ3YVvi7/1VMMOeBVrsilkcHc0XuBkSMwn6sQfGVLsKaXXxf1K3xKu30/xj9DccleRwxVM1alBtFh/y7Fzn/zRaG9u9XH7kvp/5Rpgb+i5pPhJHHeo2y+WGL9LD1Hj/wDNwPmBHsWswG1jUF6VVnY9seXFYKkGnvy9uS6F/W6Sx7kvkjMO2DWaZyT2yD5QVn9q4rmZD6bgbeiWCR2kXXp5IPonySLQdzvePalDEehXUrTqPMnl954jW2i5zi4MMH+Zx9qS9odgmb2A97GpK/tY9xR+LvOod2Is8bkIaUQYoleR+c7E4qpZExCAD51OHrnohDvzxRgDqKko8y5tXSFEY+dE1AAiCAHDdU1RgIhwBHAgEeSJNKQFbX5M4V/Ww9E/9No9oCiHkNgj/wAuyewuHuKvQ4I2FPVLvHhGeZyJwQ/5el4tn3yudX9H+Cd/oMH1S5vuK0bkbSjVLvDCMfU/Rdgzoxw7nn4yoz/0S4Xcag+03+lbsBOjtJrqGiJ5/wD4RYf1qvm3+lCf0RYf1qvm3+legwnUu1n3i0I8+b+ibDbzU+83+ldWfopwn/2feH9K3RYmyJ65d4tKMaz9FmD9V5+38gurf0ZYMf6ZPe93zWtDLp4S1S7x4RmKfILBt/0G+JcfipbOSWFbpQpfcafershCWpb949ivpbGpN6tOmO5jR8FKbQA0HkuqWZR0jyc8qULpmSlGlBkHL2BC5qMoSSjA8nLKexJdcySeAycJTtCYBEEyARKElM5yaP7JiwLLPyXQMSDUai2NIdINSzJAqOSWAsqWVDmRByWR4CDE2RPKdGRYGFNPlhK6coyGAixCAiBTOKeQwEITiEDSnhAB2TIQiypAPISMIEgVLIsBSkYTJpTEOhJRApOamABIQynIQoyAxeEsyFwQlyACLkxKYOSKYClJNCSAObURSSURnMo270kkAENEZTJKLJIYJJ0khjp2pJIBnVIpJIELcmSSSGExDU0TpIQAhdSkkpEQSjbokkkMFyYpJIQCCIpklJERJ26eCSSl0ECUBSSQAt6BySSaAHenSSTIiSSSQB//2Q=="/>
          <p:cNvSpPr>
            <a:spLocks noChangeAspect="1" noChangeArrowheads="1"/>
          </p:cNvSpPr>
          <p:nvPr/>
        </p:nvSpPr>
        <p:spPr bwMode="auto">
          <a:xfrm>
            <a:off x="63500" y="-8953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hQSERQUEhQVFRUVFBQUFhUUFxcYFRYUFBUVFxQVFBUXGyYeFxkkGRQUHy8gIycpLCwsFR4xNTAqNScrLCkBCQoKDgwOGg8PGiwkHyQsLCwsLCwqMC00NCkqLCksLCwsLCwtLCwsLCwsLCwsLCwsLCwsLDQsLCwsLCwsLCwsLP/AABEIAMIBAwMBIgACEQEDEQH/xAAcAAABBQEBAQAAAAAAAAAAAAACAAEEBQYDBwj/xABIEAABAwIDAwgGBggEBgMAAAABAAIRAyEEEjEFQVEGEyIyYXGBkUJSobHB0VNygpLh8AcUFRYjYtLxFzNDoiREg7LC4lRjc//EABsBAAIDAQEBAAAAAAAAAAAAAAABAgMEBQYH/8QAOBEAAgEDAgMDCgUDBQAAAAAAAAECAwQREiEFMUETUZEUFTJhcYGhsdHwIkJSweEGgpIjU2Jy8f/aAAwDAQACEQMRAD8AuYTwnhFC75wwYTwihKEANCeE8J4QAMJ4TwnhIAYTwihKEADCUIoTwkIGEoRQlCBgwlCKEoQAMJQjhKEABCUIoShAHN7BFxMXWBr1Ic/O3M4v5w3Mgmm5gDWzrLoO4wCt7i2yx14trwWJ2iwCDTLHPIzG7SetExMk37r8NORxKUsYj7zoWkVu2Y/bNUgtD2lgcQS0uF2g3gT2nzXfDhzmNABDjqG2Ia70hGokStJh8I57QH5DNyOv2y5xt5AodpYNrWsLDlDYkQIcCdXCJtM90rg9usqKNyWeZX0NmczTlrodeZnQgSA6Lb9JmygftcszFzcznZJPc2CAN+jbdi0+CYCGn1ukezUhpnjfyUKnSYHFxsIe141BIMB0HfAISjUep6lkeHnBV7Oqh+XTMYc68S1vSJHF1jHeouN2g3nCObIcIDi8kTlPDibCVwwkUsa0OMhru6bEiNw1Fu1aItbBa7qkF14Lem723Onb4C6piLzjIbvkdc7JBBjM7SdDALrDhI8wtfskdAEC3kfELz/F7MbmEDpBwILXGCTFyDME5Qt1yark0WgiDceRNvILRw1QVZPJRXT7N4LWELmIcTXy5bamNJkwbdl49qYYkHNGrd35716nWs4OTpfM5mikgZjpHVPaOBGo80lFVYPfJLs5dxNATgJ4TwpFY0J4TwnhADQnhPCeEgBhPCKEoQA0JQnhPCQAwnhFCUIyAMJQihKEsgDCUI4ShGQBhKEUJQjIAwlCKEoRkDlUFivOdtszYh73Nysa0h2UXAM3dxJuLnf4L0otWN5V4YUrgXdmP1nGBfuHfc9y59/GThlG6za1YZQU9tBjObyuJcekQRJHqti8qu2ziKzQM56OYENgmLgj5R/Mrerh6VFjKtRwBILhvJkT0QJuY7oBWU2jtovDgZylrYBO8RB7D8lwoU3nKR0my+2TtcBrszrj+GGzMkBzpnQkkO7rcb1+L24A8BhtOXducS0jd6TvHwVFg8E5wm8Tx7LnyWs2JyRbzuWqQTHOMG9wEHfw4dhVs+zg9ROEZSKbaVNlSgK7CA5paHNaYgm4dBveSDG9oUI7ZcQATYNDYGsARqdPmue1NnPpuc0jQAngBfd4exPsPZ3O1WNIkE+sALROad0blok4yWrBRhx2NVUomqxjmwAcslxiQ4CbjiY9it9m7RbTAEuJBaTrcg5bnU2nyVZsqk6mwU3WBnK4GW5YmDqRcH8VLobLqAl2jSGgnNmY2SOi42Mmd+kLDFyT/DvjclJ7Gixe2i4taCBADnZSCZOg7BxPaeBUNvKAhoJHTkkC8HLAaCTfi6VW4jaJzAMhlMNaQ03zOLek6BeAA4WcdwtKj1gA3O7puLyxrg4iwBsWgxFjrrOoK1zuaqqelzx9ozxpx04wdK+0S5xde5JtO/uMSkqyvTolzjmdqeq4x4TKSpcm36RckerwlCeE8L1RwxQlCeE8IAaE8J4TwlkAYTwnTwlkY0JKLjNqU6c5jpu4d50CqP3vY52VhYTwzSfYs9S5pw5s6FDhlxXw4xwnyy8eGefuNCnhY7bPLCrRALQyDbQzPnw9yh7P5aV6tRrC6jSDjGeqCGNt6REkDdMb0QuadSOqL2K7iyq29R06i3N7CULIDlHUyknF4SZcGgB5zZWk36HQkjKJ1J4XRfvSZj9aw5lgcCaVUCSOoSB0XbuHapdtEo7GRrYShYvDcuahc0P5locYLjmIbeJcGSY7gbKwpcsB0pdh+i4D/Me2RMZm5qfSA1teNxUu0iLs5GlhKFS0eVLDNmw25LatIiOILnNnwVgzaTTYteLgdQuEkSBLJFxcXun2kX1E6cl0JUJQuVHG039V7SeAIny1XaFLJAGFX7X2SK2Wd03Gonf8fBWUJQlJKSwxxbi8o8w5S7BdUrsBPokgXhoy2F9IDbDsPYsXiKbq1XK1pM6DfDRf3Fe64nZTXvDjukxunKRp5KswnJanTxRqhgDeaI+1mG7uHtK5jtX2jfQ6KuFo9ZjNmbNyUwHQ1zGubG7MWuLr9xb5BSXEmtRfcQ19MPBvma2Wi3YCfErUbW2K1zHvaIIzE36wj49EeHnmKuFYclVgd0XDNAEQWAGDqYk/krlV6EqcvxdTp0asakfw9CXS2Qys8moIEFuaYzCS4gnvzR2xqqXZXJcUQ95cCwtcM0B4ABAOl7hzCFrcbzdKjDHOz82C1wALbyc2l5iPEeGcqYqo5rocG59ZaRMi5kkw3x95WrVGlBQnuY5Nzk5I7YgAWp9JpaZkEgBpDucLsvVyuJkDcPDhXdlplge6GgMblBBIdGZlhEmTrO82R4nGPDAQcpa3K8gAEi2aSNTYG179t4zK5gim7ohjahdAIa0mwAN4k5Y9+qxupu9G3sHhY3AdhchDXOa2CczpLoABkE6CBJtwXPK0sdBByizi0gGbieDo3a7+CN76ZAkQYJY03M9YE7omNY1Srvp5GhpILj0i8uvUIMQNAL7t/kqstDOv6nmu7IToSadzFpsY3JKrq457THMExAkPdBgahJT01HuI9jhPCTTIkIl67JxRgE8J4TwgBoShPCeEgGhQdq43m2wOs7TsG8qe4wJOguVj9p4k188Oy5paDwbpbtifFYL25VGHPDZ2+DWLua2prMY74730RlNr4/nnnewGGjceLzxnd2d5UHNFxYi47xotXQ5Fh46NVvsGnYqLbmxX4ZwD7g3BGhCzULq3muzgzVeWd2puvVXxW38Is9rM53DOI9UPHhc+yVkBUJvda/YlYPotndLD3Ake6FlKlLI97D6LiFksJaZzpPozoceh2kKVyvzL+f3BzntTh6cFECuueVyCHqXQyxLnweEKKXDfCIAI94E1rmaTaxBi/doip4nKegSO0WVeWkcfIomuQgaNDT2/WLcrqjntvZ/SEu1PSmDYX1Vvgdu1HjK05H7nNPRP1qbpYfAN71lMHV1CnUaxBBGouFLTtsVubTNnhuUr6UDFtaGmwr055ud3ONN6ffcdy0LXAgEEEG4I0IOhB3rB0se5ziWw4O61M7psRB3dvmpdDncIc2HBqUdX4eerxdQO4/y6FKNVx2kLQpcjZKBWxJBdmsNABqZCWy9uU8Q0OpGQZBmzmkDQt3FQMdUc+pAaWlpJk79BLfAjzRVqfhzEcIYeJBYnGQ7cAWiQ4xrv8PgqPA1v+GOVzYaBLLF/AFpOnGJ3K12hUDSc0EC7Rlu3KC27u/IqbAuPNSTlBDnc42SJ0De3XU8CuNeSbaR2LFLcg4/aJLXCxlogmdW3aeO4G/DsUCrNEAOhzTDmZZJIIA0sHNndpY+PKvZxu2xniB3A66RCr6+IcSxz5DA9smJhrXGYaTewMjesajl5K3sywqtL2PcJDYYTvgkC8N3GLnS4VZhHguAdIPo3scwJGaLRDRbUndYq0ovzh1QQGvMOAy2aJ0BPfpA08KjE41zazYbLp3AQ5pbBAiZsXCb6lWQzusCLHF1i2YzyABOrZBAB/lMB2t57rwam08tRtrANzNk6hxBAzGIiSD/MpeDqPYxoBykGXCZDrtsbT1QAk/K8AtyB0gywaG09GN8D4JKSWzHpzyOA2jQf0qrOmetIuTx0STP2E5xLpdck9FwAuZsNyZSzDvYsM9Y2BUe6nNRpB6oJi4G8AWAmY7IVqAqHD8oT0A4NDi4CGuDw8OJaCwtMRIOu4K9FQL0tKUdOE+RyqkXnLQUJJNdIkJ1bkrEnShA/ENbq5o7yFFyS5jjCUniKyVPKfHZKQYDBqGPsi7vgPFZN2LYHBucTla7LoQDMAzvgA/aCk8qMdz1c82czWMDQW3BJu647TH2ViNrbJrVa1SoGlrZAaXQ05GgNbIJt0QF5m7xdVZRbwlsj31hr4daU3GDcpbtffLobRlfgfauHK7Hc5g6Jm9Lo/ZDiR/3R4LCN2PV4gePyXehsSs+zDPi7L5myz0rHsJKev78S6txF3cHTVJ5afXvWO4uuSmJMPadJDvvW+AXbbWxHvqc5SAObrNkA6DSe5NsnAmk1wcZJuYEaWHv9quWYhzgRJuQZtrxCr8o0V5VIv4G6Nh21pChWXL17ru6POxmv2HX3UwO97UjsDE7gwfaHzWk5t/rebR8E4a/1h93/ANlY+IVOuPiULgFr/wAvFfQyruS+JmcrfvM+adnJav6TJ7i34LU9P+U+Y+JTio71fI/MJLiUlziiMv6foPlKS8PoZ9mxHMHVLe8N95SOAfuePHKtG3Eng4e33Snc5rtQ094E+261R4wvzQ8GYqn9Nfoq+K/ky7sDVGhYfBi5nnm60qbu9s+5aSrsim7cW/VJHsMhcG7Dc02LXzuqSCPFpv5LVDitvPm2vacyt/T93T5JS9j+uDPu2s9v+g1p4gOHslOzlhiWaARwIn3q9ZyefvqR2Nafi5d28nBve8+Q+CjPiFq/zfAUOBXb5wS9rRl8Ly1qU63PBrWv9KJDX/XboT22KvGfpVzOzVKA6uWGuIEXnUdvFTDycp7y49+X+lN+7dHh7Gf0KrzhQxjU/A0LgVzzxHx/gi4nltSqB2VjsxaA0PAIHEyDfTXtVtydcHUgGjpO4REgg9E90j82h/u1R3D/AGs+DQu2H2Vzc828tzawNfbHsVVW4t6q2nv7GSp8Ju6T9BNepr9zPbabkrOzhwMuncROgNtQolR9MsZOo53MTIEyBTi8E67hY74lXuK5LB98+pJuTcuMnd3+arq3JSoBDQ0js3SdSASSoxcHjEk/eY6thcwbcqb8M/Io60OcG3Ls2U8MosMvhx4KZhoE9EkiSI9UmYtcCxXJ2yXYeqRVInMekDLeAJi8TpIEqThiSJcDaY7I3mT81OptsY0nFjmS2WSDHVMDhaPxXXQZgDLSMwBsekCQCNDrvK6MiJMkjcRF4PHXgoNHE5nSC+06QCR6IB0m3shUrL5D3idhjD6zh2fnRJdH4FriXWE3hwbI75amT1RB1GXew8RUNVodzjem1mdrczSbEBxuAJAudFu6L2t6NMQOLSIzO1Ivx3RxXlVTb7srcpAixA3uv0u0xv7VP2dthzabs0HrQ/Uiev3iBG5b6dyqe2CqpS19Ta8p+U5wpptpsDszSZ1AAMACFn63LTEu0ys8R8MxCzb9q1q1R762pILGkWawjM2Ad0ELv+tOO8qm4u5a3u8e3B6Xh3C4ujGTUc97jqfzJGN29Xd1nvP1WvcPOR7lFw+Jc49LnSBfRjR3HU3013o+fPEoRUs7uHtI+S50qmp8v3O/TtnBY1eCwTsNXeR0REm/SE+Xn5qBtSs7qiZJv4IHN6Uyd1gYGgXUXUOTyXuGqLixsDhstzc+wK9pVmgXcFSZDwMcdykUXAAyR7UtTzlkoQjBYiTMQ8ZwWkQRfTdEC/iu9LHNG9VdV4QyPz/dVvnknFJZ9ZeHaTD2+CKnimOMADyVCHKTgndIKSk87jltFtFzWa5tQ03UixwsQ8QZOlhfyV/S5EVX0s7HUswEuZJDmgiQTPH4hU+3to1ae06zqjZGfOxxuC1wBZG6MpAW62VtwB1MnJSYKTq9VubNVJJcMj3R0iCJy+a6kIUWt4Ln7Txdxe3aa/1Huk9ljmZChyWrufkhoMZusD0To4AOmFLpchsQ52WGEcbx2TqLqwxeIfUJdSpkF7A7c4uzFzmZQHHKIHZ6J3lRTjq7MUaTywvLOcHTAFNzR0qedhPSsR8rpu3oS/KUril5DbXn24ZAxXJDEUsxfSc1rBJe1wyxoSATfuhcsC5mcmpoA5x0uGguPYLAq75Ucoar8CWvBk1KfSGgYXthjjHWJDyOxvYskXS18mAWOaSNQC0gx4Fcu7pwpSjp6noeHXVW7pTc8ZWyxsYPaPKCtVcTzr2gkkNacrQNwAHDioDq7zq9573H5rSnk3Q3VKn3D8kLuTdH6V3iwroRr0YrCTX9r+hyJ2l3N51p/wB6+pmC48T5lKTxPmVpDybpfT+bfxQO5NU/p2+LfxU/KqX2n9Cvzdd/cl9Sx5HAGi4kSZIk3OrDv7yovK+q5hpljiycwOUxMZYmO9WOxMEKTHNZUa8yTO4SALgE8Fx21ss1msPOMi7gSMtjuIzOvGU6+kReJXPhvXdX8qfz9R3KrkrWNus9o0se7Gd/YjLM27iG6Vn+JlSqXLHEt1cHd4C7Hko7dUpnxPyXN/JOrucw/a/BbnO1lzwciNPicOWrxyWmB5XGv0KtIH6pv3tB/PFRKzGNcW9ERGaLkt4xu3HX3KPhOTdZrmktFntPWGm9a/EbKpOwlR1SrRZUFmMM8645hmB4NgzP8vnBKDnppvbGeZC+p1qlsqleOJKWOWMpr6mObjM3pZQ2IAgyN4vYFcRjKbnxlA4EAtjS/sme1FRcCCABe2gsbyQftezRQaFVtN87wTN40NwDPfe0q2MVucHOS0q1GtJaXTG+WXG70TNo3pKgxGKLnE3ufzokrFR23DS+8t2Uw4amTEifhF/xU+i8sa7NoAREWjKfgRbtXDC0ubAzCT7bbu+fd2KZRcC103Bt2yZ9t/as82Wwe5zqsLTDiSRx4EktH3S1RXbbph2W8TE/NRtkYmXBj8xcTEm/owBJ7lXswxOZwbIBlxiwk2BVnZKU5ajvu/lb29Ps8dz92PqagORt6rvs/FVmCxrQwBxjh3bvkptKu0h0OBsDr/MPmsU6bi8Hfo3VOtBSTW65ZOhN/L3I21I0QR7gmKgaFIOriHHtsk197gx3j2/n5IJSzKSe2MFTp5lnU/E71akAncNVlMZtmo93RJA3ALSY/wDyah7It26e2FnMPhgNxJNgBck8AFptIRw5NHE43cTg404PGVlg0sTXb0g50dpkeMrS7C2rznY9sEj4hQjsaq6A85SYim1rnvvYS1ogeJXTZexObrjMTHSlpD2O0MW337VbcQhKDfVGDhl5Vp1owbypPGG+89kx3KHZ9XDUBXqFtdlNrQ5g6TQ2zc8wCIAMa37VVbA2rh84NSrDW5odTyBzr6uBPRMgEe4XWU/Z9E+hPi75roNkUiLBw7nvH/ksqv6S3cdzdV4HWl6M1jot+Rrn8oBz+INMMIe+A81etRDGtawZbi7S+TBkjhfvRwDKrwaLM5gEta1pIO8l0gHjeFjBsOnxqffPxUrCYTm+rUqjucyfM0yVPzhRZlfA7ldU/eWPLWnU1NOoymHUgMxytBL22DYEu3EiQYEQBCqTUAY8kTDXWGuh0XbHYUVG5S6ruPWZqIIIy0wZkTqqw7OxFO9OtnHq1QPDptHwWO4rU60ouL5d+fodfh9rVtqU4VI+l3Yf7kaltlnbHaPxRHbVP1vehr0Q4f8AEYcji6n0h/tuozdnYQ6OI75HvC2K5jjeL92/xRyZ8Inn8M4+/Kfgzu7a1P1guOJ2qwsc3NctIAvvCZ2xsL658/wSbsnDR1z2TFu4wn5TT7n4C8zXHRx8TtyXpxSN5lx9zVKxlJoaAABeYjfHyjyQ7P5mizK2pvJuRvj5JYs0qkTUbADrSL5mlvsmR2hYFP8A19e+MnfnbN2XYrGrCXy6kKrEaDyVLtp8GmRaae63pvVo7ZFDfW9rVxfsXD/T+bmroxuKfr8Gef8ANd0uq/yRRYSs/MAHO1FpPFblnNsDqtXmyGU6jWsLv4rqj2ObThkyWAkOmPRPhXbPwmHpXZ/EfuI6R8Is1TKuzatchzXNZa7DPvGqr7eEqqeMLc3Ph9fySUM6pNp884x6zz17iDEmJXNxV5t3klVw4DzD2kwXMmATxB0VEV04yUllHmKtGdGWmawxSnSDDwKdTKjR08SBYvETu85n+ylUXZiIve99SLeHCJVcKLZiO2d7RukK1wOHEdUxv46G3fHvXOkkhICiQ15t1Q479QCVN5K4ZgbNYTTy84W+u5xMTx0YB2uTbV2ZmY+ox4kMJe3Q6RI42hWOEqVjhqE04p0QQH5NcppPLHnRwl4IGvgE6Swmzq3Vz5RGEV9t4+hmcDRDS4GYa5zbRx7VY06LL69U7h2fnwUfaJaK1fm3ZmhzSHREy1pdaLXJsu2DDXaO1BEGN4hVXCerJ1eFVodjolzT+YbaTNxI8B80QpN9b2ImYPtRHC9qyM68a1MA4Zp9Me35J/1Lg5vmE/6p2p/1TtRks7Sn3lbtmqWgU+PSdBBsLAW7QrrkrsxlNhqOvXcBkbB/h0yDLx/MBlMfzDtWe5rnMTlOhqBp+qDf4rZcqq36tSpuIjok2iHEWhrhwe4+AXTpx0wSPGX1Z1q8pe5exB4faQqYkYahcUZqPcPSr5C431MFgEneDFhfH7DpupML6gOZ1VtO+7j8fJaHk1jKbHjEUWAGRmBFpc0jpCYuHbuPEri/CMp0pqOLm06jXucbuJOaJG8HN7O9TeGnHvM0JOnNTXRpklr12ZUKhYauHtDm6OEjuPFSmBecnHDwz6XGSkk0Sm4grsysexR2NTYjFBgl0wQRLC3O0+iQx3WGtrd6rhTdSWmJXWqxpQc5ciayvqMre/pfNFzw9Qebvms1h61WM3OyQ57HAGYcwwTpEHUdnBXVCqXNBOu/vUqtKVN4eApyjUipx5M6urdgHn80Dng6gHvCcrPbU5VNYS2kM5Griej4R1kqNKdV4giNe4pUI6qjwX0j1W+SbMOA8ljH8ra3Bg+yf6lzPKuvxZ938Vt83VvV4nOfGrVdX4G2zjgExcPVCxB5VYji37oQ/vVX4t+6E/N1bvXiR8+Wvr8P5NucvqtQGmw+g3yWL/euvxZ938Uv3tr/AMn3T81LzfWXd4j892r7/A2Qo0/o2juke5d6eKyiA0BYlvLCrvaw+Dh8VebL2uK7JiCNR8lXUtq1NapcjVbcQt7iWim9+4tMbiucaWkCDqvN8RhgHuA0DiB4ErbYiqS9rG6xmP1ZhPg9mU2iwBdJdmcLmfSg9hI7FqtZuCbfU4f9QNPQl6/2M3Q2XULQcjhbgfkktoH+HYcySv7Z9x5fSUeIwBPSaOibnQGb3PZ3eS5UA8HRzrcQYI1gTO5acbOdENZAJ6xINpvp3wu9DkrMF7nGOAA9qjqNPZxMhjKx5t7L3Em2+NI8/wAhaj9purYXDnMCQ5ro9GzKVMNeyIM8yB3eKtGcnqMQ5pdxLpnhuhYPCbXdhOdpFs5S5jSR2y0mRIO/xK00pZTSK5xwcKdYPrVnNADXVCQBoBMwOy2iqsVWdSNrtNx2dil4Iw2d5k+JsPeULy1zmB125mk/VBE/7QfNWYTeGEJyhvF4NlsrkniTlkjK4NJzB4gkTax0O/RH+wcV/wDHn6tRv/mGqd/iNT+jj7f4Im/pKpj/AEwft/gs3Yzf5TR5XL9RVVNm129bDVx3ND/+wlQamMA62Zv12Pb7wtL/AIlU/oh978Ef+JbPox9/8E/J33fEmr+a6mI5OYI1sUGtuXVHR3XJM90r0D9I+w24JtH+HzlGoTTLdSKjXwCA61w4bxoVisBt8UtpHEtEDnhVgXgOMvA83L1jlptRtbDs9MscKk2NwCJaOBcMwP1StWFjcwt5eTLVNhMpMDmQGFmciekH2ADgZtFt+nnWV8aKlF9EC2R0RBky10dvV9qpcDtutXOIqv8A4dEkAUxMDI2NTJJDYm9y7ss+2n8ycNWYXFjw9tQTq8GZHe0sIneCq3TWpPqXdvNwcH1efWPsTFMewinMMOW89+/vKtGKuwmADamZkc3WEhwIjN6NteOnwXcPIMHcuLdU8VHjrue34XX7S2j3rbw/jBYsaeCKtzxZkp1XUwTcatM2kjjG8KHTxB4rs3EHiskXKnLVE6FWlGtHTNZQdDZzssTNy4mRcuNzAtwspAoECIUcVj+QEZxJ7PJvyUZtyeWOMNCUY8kVPKStVy83Ta7pCXOaN3q247/xWUOy6v0b/ulbnEY1res5o+sWj3qOdq0vpKf3mrfb3EqUNMYnKu+HU7ieupUa9W2xjP2VV+jf90pjset9E/7pWz/bVH6Sn95qY7co/S0/MLR5bW/R8zF5mtv9z4oxn7GrfRv8k37FrfRv8lsjt2h9LT8wu7cY06Ge4T8EnfVlzh8yceCW0vRm37MGG/Ytb6N3km/Ydf6N3sWxrbeoMJDntBGoIM+5cTymw/0g8nfJTV5cPlD4Mrlwmyi8Or8UZUbBr/Rn2fNW3J7ZlWm85m5WlpmSNd0KwPKnD+v/ALXfJdsJtynVnISY7CPeoVbivKDUoYXsZfaWNpTqqVKpmS6ZX7Ek0C0Ofl3AZuyT8yolKg90ES6BbomRA48It4qwpYYVYnQG9yLfC8e1S+g0DLkAaIBALiDOgPHXXzRb7RyzDxiUalZRXRFf+rflzHE9xMJIqm0mAw7MTvP9yktOUcXszfCkOA8kXgnNQcD5FPzvYfIqjDHk5mN4VJtbkVh8S4veHhxABLXRMaWIIWgnsPknBHA+Sayt0J4fMx3+F+H9et95n9CX+FmG9asftt+DFs83f5Jc53+Sn2kyOiJgcT+immepVqN+tDh8FUYv9F1YdSox3fLT7ivU3VY/sUwqDgfIqSr1ER7OJ4njeRWLp603EcW9If7ZVPVwdRtiCOwyvoYDsPkVwrYVj+swO+syfeFYrqXVEXSXeeA4d5abr0DkxysAYKVUizcrSfSZ6hO7d4AcACXKbki81HPpUwWHQU2ZSB2tgSe26xuMwb6Jh7XN7HtLfKVojNSKmsG02tsznMJUbhcuY1gcpMPLOs4tGhBcWX35Sozdj1RgeZx/8AEzSqkteehmg5WOJOjmHsjgsrSxzhpUcBwvHsK5YjFl56bi7xTGHisaGZG0C7JTdmBcZLnzdx3CeA9upsncss13UR4Hh4KmcARew4fNQqjxuVc6MKvpI2W97Wtk1TljP31NQ3lhS30j4ELuzlhQ3sePL5rFEJOpka9/mq3YUX/6bFxu7XVeBvqfK3Db2u/P2lJqcrMK6IY4WAOsW33fv1Xm6Upeb6Pr8R+e7nnt9+82GOGDrPL3c5J9g3AdLRcW7OwfCp5/istnKIVHcfarlbpLCk/EzS4jOT1OEM/9TXU9n4P1D4/3XHHHCUoJouIO9sRPA3ss0MS7ij/WXkXcPEpeTx/U/Ea4lUXKEP8AFFodo4L6Cp5j5qz/AH3pAQKT7W1aFkH0eBHcJ+IQc0eCUrSnP0sv3slDi1xT9DSvZFF/X29h3OLjhiSTJJeP6Vz/AGzQ3YVvi7/1VMMOeBVrsilkcHc0XuBkSMwn6sQfGVLsKaXXxf1K3xKu30/xj9DccleRwxVM1alBtFh/y7Fzn/zRaG9u9XH7kvp/5Rpgb+i5pPhJHHeo2y+WGL9LD1Hj/wDNwPmBHsWswG1jUF6VVnY9seXFYKkGnvy9uS6F/W6Sx7kvkjMO2DWaZyT2yD5QVn9q4rmZD6bgbeiWCR2kXXp5IPonySLQdzvePalDEehXUrTqPMnl954jW2i5zi4MMH+Zx9qS9odgmb2A97GpK/tY9xR+LvOod2Is8bkIaUQYoleR+c7E4qpZExCAD51OHrnohDvzxRgDqKko8y5tXSFEY+dE1AAiCAHDdU1RgIhwBHAgEeSJNKQFbX5M4V/Ww9E/9No9oCiHkNgj/wAuyewuHuKvQ4I2FPVLvHhGeZyJwQ/5el4tn3yudX9H+Cd/oMH1S5vuK0bkbSjVLvDCMfU/Rdgzoxw7nn4yoz/0S4Xcag+03+lbsBOjtJrqGiJ5/wD4RYf1qvm3+lCf0RYf1qvm3+legwnUu1n3i0I8+b+ibDbzU+83+ldWfopwn/2feH9K3RYmyJ65d4tKMaz9FmD9V5+38gurf0ZYMf6ZPe93zWtDLp4S1S7x4RmKfILBt/0G+JcfipbOSWFbpQpfcafershCWpb949ivpbGpN6tOmO5jR8FKbQA0HkuqWZR0jyc8qULpmSlGlBkHL2BC5qMoSSjA8nLKexJdcySeAycJTtCYBEEyARKElM5yaP7JiwLLPyXQMSDUai2NIdINSzJAqOSWAsqWVDmRByWR4CDE2RPKdGRYGFNPlhK6coyGAixCAiBTOKeQwEITiEDSnhAB2TIQiypAPISMIEgVLIsBSkYTJpTEOhJRApOamABIQynIQoyAxeEsyFwQlyACLkxKYOSKYClJNCSAObURSSURnMo270kkAENEZTJKLJIYJJ0khjp2pJIBnVIpJIELcmSSSGExDU0TpIQAhdSkkpEQSjbokkkMFyYpJIQCCIpklJERJ26eCSSl0ECUBSSQAt6BySSaAHenSSTIiSSSQB//2Q=="/>
          <p:cNvSpPr>
            <a:spLocks noChangeAspect="1" noChangeArrowheads="1"/>
          </p:cNvSpPr>
          <p:nvPr/>
        </p:nvSpPr>
        <p:spPr bwMode="auto">
          <a:xfrm>
            <a:off x="215900" y="-7429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seriouswheels.com/pics-2008/klm/2008-Mr-Norms-Dodge-Hemi-Ram-1500-Super-Truck-Front-Angle-1920x14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soft drink he would be Gatorade because    he is very  energetic.</a:t>
            </a:r>
            <a:endParaRPr lang="en-US" dirty="0"/>
          </a:p>
        </p:txBody>
      </p:sp>
      <p:pic>
        <p:nvPicPr>
          <p:cNvPr id="1026" name="Picture 2" descr="http://shop.mydormfood.com/product_images/m/382/gatoradefruitpunch__86744_z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06700"/>
            <a:ext cx="36957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he would be a crocodile  because he likes to swim.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0" name="Picture 2" descr="http://cdn2.arkive.org/media/FD/FD25FE64-2B94-4B6C-A97B-42631914991C/Presentation.Large/American-crocodile-submerged-in-wa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15766"/>
            <a:ext cx="5962650" cy="388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I</a:t>
            </a:r>
            <a:r>
              <a:rPr lang="en-US" b="1" dirty="0" smtClean="0"/>
              <a:t>f my best friend were a ringtone, he would be a </a:t>
            </a:r>
            <a:r>
              <a:rPr lang="en-US" b="1" u="sng" dirty="0" smtClean="0"/>
              <a:t>rock</a:t>
            </a:r>
            <a:r>
              <a:rPr lang="en-US" b="1" dirty="0" smtClean="0"/>
              <a:t> song because he likes to rock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3074" name="Picture 2" descr="http://static.unrealitytv.co.uk/wp-content/uploads/2010/10/RockOutUSA-Hand-Lighte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32176"/>
            <a:ext cx="3543300" cy="36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he would be a </a:t>
            </a:r>
            <a:r>
              <a:rPr lang="en-US" b="1" u="sng" dirty="0" smtClean="0"/>
              <a:t>twister</a:t>
            </a:r>
            <a:r>
              <a:rPr lang="en-US" b="1" dirty="0" smtClean="0"/>
              <a:t>  because he is so hard.  </a:t>
            </a:r>
            <a:endParaRPr lang="en-US" b="1" dirty="0"/>
          </a:p>
        </p:txBody>
      </p:sp>
      <p:pic>
        <p:nvPicPr>
          <p:cNvPr id="4098" name="Picture 2" descr="http://t2.gstatic.com/images?q=tbn:ANd9GcSVhgcP_5sU-IIszzgzU66YjFoTOfbgO_VqL04oYIc8UHDuvCWuTFzt3tC8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87794"/>
            <a:ext cx="3200400" cy="427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62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Danny </vt:lpstr>
      <vt:lpstr>If my best friend were a car, he would be a truck because he runs fast and slow.</vt:lpstr>
      <vt:lpstr>If my best friend were a soft drink he would be Gatorade because    he is very  energetic.</vt:lpstr>
      <vt:lpstr> If my best friend were a zoo animal, he would be a crocodile  because he likes to swim. </vt:lpstr>
      <vt:lpstr>If my best friend were a ringtone, he would be a rock song because he likes to rock.</vt:lpstr>
      <vt:lpstr> If my best friend were a candy, he would be a twister  because he is so hard.  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21</cp:revision>
  <dcterms:created xsi:type="dcterms:W3CDTF">2011-10-05T16:12:23Z</dcterms:created>
  <dcterms:modified xsi:type="dcterms:W3CDTF">2012-06-06T18:29:05Z</dcterms:modified>
</cp:coreProperties>
</file>