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78914"/>
            <a:ext cx="2895600" cy="39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</a:t>
            </a:r>
            <a:r>
              <a:rPr lang="en-US" sz="5300" b="1" i="1" dirty="0" smtClean="0">
                <a:latin typeface="Broadway" pitchFamily="82" charset="0"/>
              </a:rPr>
              <a:t>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Jesus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sz="3200" dirty="0" smtClean="0"/>
              <a:t>Written </a:t>
            </a:r>
            <a:r>
              <a:rPr lang="en-US" sz="3200" dirty="0" smtClean="0"/>
              <a:t>by</a:t>
            </a:r>
          </a:p>
          <a:p>
            <a:pPr marL="457200" lvl="1" indent="0">
              <a:buNone/>
            </a:pPr>
            <a:r>
              <a:rPr lang="en-US" sz="3200" dirty="0" smtClean="0"/>
              <a:t>Adriana </a:t>
            </a:r>
            <a:r>
              <a:rPr lang="en-US" sz="3200" dirty="0"/>
              <a:t>S</a:t>
            </a:r>
            <a:r>
              <a:rPr lang="en-US" sz="3200" dirty="0" smtClean="0"/>
              <a:t>anchez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martinez\AppData\Local\Microsoft\Windows\Temporary Internet Files\Content.IE5\479WFVY9\MP9004387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5168574" cy="430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</a:t>
            </a:r>
            <a:r>
              <a:rPr lang="en-US" b="1" dirty="0" smtClean="0"/>
              <a:t>car he </a:t>
            </a:r>
            <a:r>
              <a:rPr lang="en-US" b="1" dirty="0" smtClean="0"/>
              <a:t>would</a:t>
            </a:r>
            <a:r>
              <a:rPr lang="en-US" b="1" dirty="0" smtClean="0"/>
              <a:t> be monster truck because she would be one of the biggest cars that have been invented.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</a:t>
            </a:r>
            <a:r>
              <a:rPr lang="en-US" b="1" dirty="0" smtClean="0"/>
              <a:t>drink he would </a:t>
            </a:r>
            <a:r>
              <a:rPr lang="en-US" b="1" dirty="0" smtClean="0"/>
              <a:t>be </a:t>
            </a:r>
            <a:r>
              <a:rPr lang="en-US" b="1" dirty="0" smtClean="0"/>
              <a:t>a root beer float because I like it its one of my favorite </a:t>
            </a:r>
            <a:r>
              <a:rPr lang="en-US" b="1" dirty="0" smtClean="0"/>
              <a:t>drinks.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7" name="Picture 5" descr="C:\Users\mmartinez\AppData\Local\Microsoft\Windows\Temporary Internet Files\Content.IE5\8C8W5TQK\MP9004009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98711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7750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</a:t>
            </a:r>
            <a:r>
              <a:rPr lang="en-US" b="1" dirty="0" smtClean="0"/>
              <a:t>she </a:t>
            </a:r>
            <a:r>
              <a:rPr lang="en-US" b="1" dirty="0" smtClean="0"/>
              <a:t>would be </a:t>
            </a:r>
            <a:r>
              <a:rPr lang="en-US" b="1" dirty="0" smtClean="0"/>
              <a:t>a lion because </a:t>
            </a:r>
            <a:r>
              <a:rPr lang="en-US" b="1" dirty="0" smtClean="0"/>
              <a:t>he has attitude.</a:t>
            </a:r>
            <a:endParaRPr lang="en-US" dirty="0"/>
          </a:p>
        </p:txBody>
      </p:sp>
      <p:pic>
        <p:nvPicPr>
          <p:cNvPr id="4098" name="Picture 2" descr="C:\Users\mmartinez\AppData\Local\Microsoft\Windows\Temporary Internet Files\Content.IE5\EKOWZOD4\MC900280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0"/>
            <a:ext cx="3821317" cy="324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ringtone, </a:t>
            </a:r>
            <a:r>
              <a:rPr lang="en-US" b="1" dirty="0" smtClean="0"/>
              <a:t>he would be a song that is mostly a rap like songs with style. </a:t>
            </a:r>
            <a:endParaRPr lang="en-US" b="1" dirty="0"/>
          </a:p>
        </p:txBody>
      </p:sp>
      <p:pic>
        <p:nvPicPr>
          <p:cNvPr id="5122" name="Picture 2" descr="C:\Users\mmartinez\AppData\Local\Microsoft\Windows\Temporary Internet Files\Content.IE5\479WFVY9\MP9004387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020786"/>
            <a:ext cx="2819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8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My Best Friend Jesus</vt:lpstr>
      <vt:lpstr> If my best friend were a car he would be monster truck because she would be one of the biggest cars that have been invented. </vt:lpstr>
      <vt:lpstr> If my best friend were a soft drink he would be a root beer float because I like it its one of my favorite drinks. </vt:lpstr>
      <vt:lpstr> If my best friend were a zoo animal, she would be a lion because he has attitude.</vt:lpstr>
      <vt:lpstr> If my best friend were a ringtone, he would be a song that is mostly a rap like songs with style.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17</cp:revision>
  <dcterms:created xsi:type="dcterms:W3CDTF">2011-10-05T16:12:23Z</dcterms:created>
  <dcterms:modified xsi:type="dcterms:W3CDTF">2012-06-06T16:31:53Z</dcterms:modified>
</cp:coreProperties>
</file>